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64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8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94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3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79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88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79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5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096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70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2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39179-E2C3-4F0F-9E12-7C151B087BB3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8B792-4301-41BB-9755-D574F6632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5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ownloads\CAA0560B-5723-4407-AC51-5113E7FA56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073" y="0"/>
            <a:ext cx="43436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CAA0560B-5723-4407-AC51-5113E7FA56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7388" y="0"/>
            <a:ext cx="40183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95550"/>
            <a:ext cx="6553200" cy="1866900"/>
          </a:xfrm>
          <a:solidFill>
            <a:schemeClr val="bg1"/>
          </a:solidFill>
        </p:spPr>
        <p:txBody>
          <a:bodyPr/>
          <a:lstStyle/>
          <a:p>
            <a:r>
              <a:rPr lang="lv-LV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924175"/>
            <a:ext cx="6553200" cy="85725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lv-LV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Ecology</a:t>
            </a:r>
            <a:r>
              <a:rPr lang="lv-LV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Event</a:t>
            </a:r>
            <a:r>
              <a:rPr lang="lv-LV" dirty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In</a:t>
            </a:r>
            <a:r>
              <a:rPr lang="lv-LV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Latvia</a:t>
            </a:r>
            <a:r>
              <a:rPr lang="lv-LV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endParaRPr lang="en-US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350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FFEE19AA-05BD-496D-A687-3429D1D7C94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" r="60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458200" cy="3352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v-LV" sz="3500" b="1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Natural</a:t>
            </a:r>
            <a:r>
              <a:rPr lang="lv-LV" sz="3500" b="1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3500" b="1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friendly</a:t>
            </a:r>
            <a:r>
              <a:rPr lang="lv-LV" sz="3500" b="1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3500" b="1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vehicles</a:t>
            </a:r>
            <a:endParaRPr lang="lv-LV" sz="3500" b="1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marL="0" indent="0">
              <a:buNone/>
            </a:pPr>
            <a:endParaRPr lang="lv-LV" sz="24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On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Tuesday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they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introduced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us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the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local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transport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,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some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trams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that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were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working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by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eletricity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.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Also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some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busses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tha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worked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by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gas</a:t>
            </a:r>
            <a:endParaRPr lang="lv-LV" sz="2400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Trams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,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trains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subways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are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known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for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being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environment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friendly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,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because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they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don’t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use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any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toxic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chemicals</a:t>
            </a:r>
            <a:r>
              <a:rPr lang="lv-LV" sz="2400" dirty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like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fossil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fuels</a:t>
            </a:r>
            <a:r>
              <a:rPr lang="lv-LV" sz="24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.</a:t>
            </a:r>
          </a:p>
          <a:p>
            <a:endParaRPr lang="lv-LV" sz="24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marL="0" indent="0">
              <a:buNone/>
            </a:pPr>
            <a:r>
              <a:rPr lang="lv-LV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92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06800" cy="4525963"/>
          </a:xfrm>
        </p:spPr>
        <p:txBody>
          <a:bodyPr>
            <a:normAutofit/>
          </a:bodyPr>
          <a:lstStyle/>
          <a:p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On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Monday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afternoon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we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made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cookies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and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pumpkin</a:t>
            </a:r>
            <a:r>
              <a:rPr lang="lv-LV" sz="2400" dirty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soup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. </a:t>
            </a:r>
          </a:p>
          <a:p>
            <a:endParaRPr lang="lv-LV" sz="2400" dirty="0">
              <a:solidFill>
                <a:srgbClr val="996633"/>
              </a:solidFill>
              <a:latin typeface="Adobe Hebrew" pitchFamily="18" charset="-79"/>
              <a:cs typeface="Adobe Hebrew" pitchFamily="18" charset="-79"/>
            </a:endParaRPr>
          </a:p>
          <a:p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Pumpkin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is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seasonal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vegetable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so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it’s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good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choice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for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nature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.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Also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that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event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had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zero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waste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theme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,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all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food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was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eaten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. </a:t>
            </a:r>
            <a:endParaRPr lang="en-US" sz="2400" dirty="0">
              <a:solidFill>
                <a:srgbClr val="996633"/>
              </a:solidFill>
              <a:latin typeface="Adobe Hebrew" pitchFamily="18" charset="-79"/>
              <a:cs typeface="Adobe Hebrew" pitchFamily="18" charset="-79"/>
            </a:endParaRPr>
          </a:p>
        </p:txBody>
      </p:sp>
      <p:pic>
        <p:nvPicPr>
          <p:cNvPr id="3074" name="Picture 2" descr="C:\Users\user\Downloads\IMG_35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7"/>
          <a:stretch/>
        </p:blipFill>
        <p:spPr bwMode="auto">
          <a:xfrm rot="5400000">
            <a:off x="3162300" y="876300"/>
            <a:ext cx="68834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1430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lv-LV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Our</a:t>
            </a:r>
            <a:r>
              <a:rPr lang="lv-LV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experience</a:t>
            </a:r>
            <a:r>
              <a:rPr lang="lv-LV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of</a:t>
            </a:r>
            <a:r>
              <a:rPr lang="lv-LV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zero</a:t>
            </a:r>
            <a:r>
              <a:rPr lang="lv-LV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waste</a:t>
            </a:r>
            <a:r>
              <a:rPr lang="lv-LV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cooking</a:t>
            </a:r>
            <a:endParaRPr lang="en-US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7765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lv-LV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Facts</a:t>
            </a:r>
            <a:r>
              <a:rPr lang="lv-LV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we</a:t>
            </a:r>
            <a:r>
              <a:rPr lang="lv-LV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learned</a:t>
            </a:r>
            <a:r>
              <a:rPr lang="lv-LV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about</a:t>
            </a:r>
            <a:r>
              <a:rPr lang="lv-LV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saving</a:t>
            </a:r>
            <a:r>
              <a:rPr lang="lv-LV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nature</a:t>
            </a:r>
            <a:endParaRPr lang="en-US" dirty="0">
              <a:solidFill>
                <a:srgbClr val="996633"/>
              </a:solidFill>
              <a:latin typeface="Adobe Hebrew" pitchFamily="18" charset="-79"/>
              <a:cs typeface="Adobe Hebrew" pitchFamily="18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4343400" cy="4525963"/>
          </a:xfrm>
        </p:spPr>
        <p:txBody>
          <a:bodyPr>
            <a:normAutofit lnSpcReduction="10000"/>
          </a:bodyPr>
          <a:lstStyle/>
          <a:p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We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didn’t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know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that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there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are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so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many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ways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of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saving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nature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,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for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example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water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purification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.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They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told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that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water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is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purified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so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it’s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not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pouring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back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to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river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so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it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doesn’t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pollute</a:t>
            </a:r>
            <a:endParaRPr lang="lv-LV" sz="2400" dirty="0" smtClean="0">
              <a:solidFill>
                <a:srgbClr val="996633"/>
              </a:solidFill>
              <a:latin typeface="Adobe Hebrew" pitchFamily="18" charset="-79"/>
              <a:cs typeface="Adobe Hebrew" pitchFamily="18" charset="-79"/>
            </a:endParaRPr>
          </a:p>
          <a:p>
            <a:pPr marL="0" indent="0">
              <a:buNone/>
            </a:pPr>
            <a:endParaRPr lang="lv-LV" sz="2400" dirty="0" smtClean="0">
              <a:solidFill>
                <a:srgbClr val="996633"/>
              </a:solidFill>
              <a:latin typeface="Adobe Hebrew" pitchFamily="18" charset="-79"/>
              <a:cs typeface="Adobe Hebrew" pitchFamily="18" charset="-79"/>
            </a:endParaRPr>
          </a:p>
          <a:p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Also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the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every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day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choices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we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make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,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effect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nature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a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lot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.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For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example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food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,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clothes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,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transport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and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 </a:t>
            </a:r>
            <a:r>
              <a:rPr lang="lv-LV" sz="2400" dirty="0" err="1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living</a:t>
            </a:r>
            <a:r>
              <a:rPr lang="lv-LV" sz="2400" dirty="0" smtClean="0">
                <a:solidFill>
                  <a:srgbClr val="996633"/>
                </a:solidFill>
                <a:latin typeface="Adobe Hebrew" pitchFamily="18" charset="-79"/>
                <a:cs typeface="Adobe Hebrew" pitchFamily="18" charset="-79"/>
              </a:rPr>
              <a:t>. </a:t>
            </a:r>
          </a:p>
        </p:txBody>
      </p:sp>
      <p:pic>
        <p:nvPicPr>
          <p:cNvPr id="4098" name="Picture 2" descr="C:\Users\user\Desktop\51x6TK8r0bL._AC_SY78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370">
            <a:off x="4976959" y="1999309"/>
            <a:ext cx="3483743" cy="336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830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163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Ecology Event In Latvia </vt:lpstr>
      <vt:lpstr>PowerPoint Presentation</vt:lpstr>
      <vt:lpstr>Our experience of zero waste cooking</vt:lpstr>
      <vt:lpstr>Facts we learned about saving nature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 Users</dc:creator>
  <cp:lastModifiedBy>All Users</cp:lastModifiedBy>
  <cp:revision>9</cp:revision>
  <dcterms:created xsi:type="dcterms:W3CDTF">2022-10-20T12:49:57Z</dcterms:created>
  <dcterms:modified xsi:type="dcterms:W3CDTF">2022-10-20T14:23:05Z</dcterms:modified>
</cp:coreProperties>
</file>