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60" r:id="rId4"/>
    <p:sldId id="261" r:id="rId5"/>
    <p:sldId id="263" r:id="rId6"/>
    <p:sldId id="264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42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984A0416-08FB-4A35-A276-DDE773C0E2C0}" type="datetimeFigureOut">
              <a:rPr lang="en-US" smtClean="0"/>
              <a:t>10/20/2022</a:t>
            </a:fld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E93F9545-F822-49D3-8BB7-C8E1C4B59972}" type="slidenum">
              <a:rPr lang="en-US" smtClean="0"/>
              <a:t>‹#›</a:t>
            </a:fld>
            <a:endParaRPr lang="en-US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A0416-08FB-4A35-A276-DDE773C0E2C0}" type="datetimeFigureOut">
              <a:rPr lang="en-US" smtClean="0"/>
              <a:t>10/20/2022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F9545-F822-49D3-8BB7-C8E1C4B5997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A0416-08FB-4A35-A276-DDE773C0E2C0}" type="datetimeFigureOut">
              <a:rPr lang="en-US" smtClean="0"/>
              <a:t>10/20/2022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F9545-F822-49D3-8BB7-C8E1C4B5997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A0416-08FB-4A35-A276-DDE773C0E2C0}" type="datetimeFigureOut">
              <a:rPr lang="en-US" smtClean="0"/>
              <a:t>10/20/2022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F9545-F822-49D3-8BB7-C8E1C4B59972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A0416-08FB-4A35-A276-DDE773C0E2C0}" type="datetimeFigureOut">
              <a:rPr lang="en-US" smtClean="0"/>
              <a:t>10/20/2022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F9545-F822-49D3-8BB7-C8E1C4B5997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A0416-08FB-4A35-A276-DDE773C0E2C0}" type="datetimeFigureOut">
              <a:rPr lang="en-US" smtClean="0"/>
              <a:t>10/20/2022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F9545-F822-49D3-8BB7-C8E1C4B5997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A0416-08FB-4A35-A276-DDE773C0E2C0}" type="datetimeFigureOut">
              <a:rPr lang="en-US" smtClean="0"/>
              <a:t>10/20/2022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F9545-F822-49D3-8BB7-C8E1C4B5997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A0416-08FB-4A35-A276-DDE773C0E2C0}" type="datetimeFigureOut">
              <a:rPr lang="en-US" smtClean="0"/>
              <a:t>10/20/2022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F9545-F822-49D3-8BB7-C8E1C4B59972}" type="slidenum">
              <a:rPr lang="en-US" smtClean="0"/>
              <a:t>‹#›</a:t>
            </a:fld>
            <a:endParaRPr lang="en-US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A0416-08FB-4A35-A276-DDE773C0E2C0}" type="datetimeFigureOut">
              <a:rPr lang="en-US" smtClean="0"/>
              <a:t>10/20/2022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F9545-F822-49D3-8BB7-C8E1C4B5997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A0416-08FB-4A35-A276-DDE773C0E2C0}" type="datetimeFigureOut">
              <a:rPr lang="en-US" smtClean="0"/>
              <a:t>10/20/2022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F9545-F822-49D3-8BB7-C8E1C4B5997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A0416-08FB-4A35-A276-DDE773C0E2C0}" type="datetimeFigureOut">
              <a:rPr lang="en-US" smtClean="0"/>
              <a:t>10/20/2022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F9545-F822-49D3-8BB7-C8E1C4B5997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984A0416-08FB-4A35-A276-DDE773C0E2C0}" type="datetimeFigureOut">
              <a:rPr lang="en-US" smtClean="0"/>
              <a:t>10/20/2022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E93F9545-F822-49D3-8BB7-C8E1C4B59972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lv-LV" dirty="0" err="1" smtClean="0"/>
              <a:t>Experience</a:t>
            </a:r>
            <a:r>
              <a:rPr lang="lv-LV" dirty="0" smtClean="0"/>
              <a:t> </a:t>
            </a:r>
            <a:r>
              <a:rPr lang="lv-LV" dirty="0" err="1" smtClean="0"/>
              <a:t>in</a:t>
            </a:r>
            <a:r>
              <a:rPr lang="lv-LV" dirty="0" smtClean="0"/>
              <a:t> </a:t>
            </a:r>
            <a:r>
              <a:rPr lang="lv-LV" dirty="0" err="1" smtClean="0"/>
              <a:t>Latvia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lv-LV" dirty="0" err="1" smtClean="0"/>
              <a:t>Ula</a:t>
            </a:r>
            <a:r>
              <a:rPr lang="lv-LV" dirty="0" smtClean="0"/>
              <a:t>, Sofija, </a:t>
            </a:r>
            <a:r>
              <a:rPr lang="lv-LV" dirty="0" err="1" smtClean="0"/>
              <a:t>Katja</a:t>
            </a:r>
            <a:r>
              <a:rPr lang="lv-LV" dirty="0" smtClean="0"/>
              <a:t>, </a:t>
            </a:r>
            <a:r>
              <a:rPr lang="lv-LV" dirty="0" err="1" smtClean="0"/>
              <a:t>Heli</a:t>
            </a:r>
            <a:endParaRPr lang="lv-LV" dirty="0" smtClean="0"/>
          </a:p>
        </p:txBody>
      </p:sp>
    </p:spTree>
    <p:extLst>
      <p:ext uri="{BB962C8B-B14F-4D97-AF65-F5344CB8AC3E}">
        <p14:creationId xmlns:p14="http://schemas.microsoft.com/office/powerpoint/2010/main" val="24211631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err="1" smtClean="0"/>
              <a:t>Things</a:t>
            </a:r>
            <a:r>
              <a:rPr lang="lv-LV" dirty="0" smtClean="0"/>
              <a:t> </a:t>
            </a:r>
            <a:r>
              <a:rPr lang="lv-LV" dirty="0" err="1" smtClean="0"/>
              <a:t>we</a:t>
            </a:r>
            <a:r>
              <a:rPr lang="lv-LV" dirty="0" smtClean="0"/>
              <a:t> </a:t>
            </a:r>
            <a:r>
              <a:rPr lang="lv-LV" dirty="0" err="1" smtClean="0"/>
              <a:t>liked</a:t>
            </a:r>
            <a:r>
              <a:rPr lang="lv-LV" dirty="0" smtClean="0"/>
              <a:t>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Tasty chocolate</a:t>
            </a:r>
          </a:p>
          <a:p>
            <a:r>
              <a:rPr lang="en-US" dirty="0" smtClean="0"/>
              <a:t>Zoo </a:t>
            </a:r>
            <a:endParaRPr lang="lv-LV" dirty="0" smtClean="0"/>
          </a:p>
          <a:p>
            <a:r>
              <a:rPr lang="lv-LV" dirty="0" smtClean="0"/>
              <a:t>Art </a:t>
            </a:r>
            <a:r>
              <a:rPr lang="lv-LV" dirty="0" err="1" smtClean="0"/>
              <a:t>centre</a:t>
            </a:r>
            <a:endParaRPr lang="lv-LV" dirty="0" smtClean="0"/>
          </a:p>
          <a:p>
            <a:r>
              <a:rPr lang="lv-LV" dirty="0" err="1" smtClean="0"/>
              <a:t>Pottery</a:t>
            </a:r>
            <a:r>
              <a:rPr lang="lv-LV" dirty="0" smtClean="0"/>
              <a:t> </a:t>
            </a:r>
            <a:r>
              <a:rPr lang="lv-LV" dirty="0" err="1" smtClean="0"/>
              <a:t>making</a:t>
            </a:r>
            <a:endParaRPr lang="lv-LV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76166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v-LV" dirty="0" err="1" smtClean="0"/>
              <a:t>Tasty</a:t>
            </a:r>
            <a:r>
              <a:rPr lang="lv-LV" dirty="0" smtClean="0"/>
              <a:t> </a:t>
            </a:r>
            <a:r>
              <a:rPr lang="lv-LV" dirty="0" err="1" smtClean="0"/>
              <a:t>chocolate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600" y="2895600"/>
            <a:ext cx="4364831" cy="2987337"/>
          </a:xfrm>
        </p:spPr>
      </p:pic>
    </p:spTree>
    <p:extLst>
      <p:ext uri="{BB962C8B-B14F-4D97-AF65-F5344CB8AC3E}">
        <p14:creationId xmlns:p14="http://schemas.microsoft.com/office/powerpoint/2010/main" val="2294700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err="1" smtClean="0"/>
              <a:t>Zoo</a:t>
            </a:r>
            <a:endParaRPr lang="en-US" dirty="0"/>
          </a:p>
        </p:txBody>
      </p:sp>
      <p:pic>
        <p:nvPicPr>
          <p:cNvPr id="2050" name="Picture 2" descr="C:\Users\user\Downloads\Snapchat-72013920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1143000"/>
            <a:ext cx="2397559" cy="4962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41" t="16248" r="32631" b="15178"/>
          <a:stretch/>
        </p:blipFill>
        <p:spPr bwMode="auto">
          <a:xfrm>
            <a:off x="2971800" y="2596980"/>
            <a:ext cx="2744569" cy="3508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917144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Art </a:t>
            </a:r>
            <a:r>
              <a:rPr lang="lv-LV" dirty="0" err="1" smtClean="0"/>
              <a:t>centre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0" y="3505200"/>
            <a:ext cx="6296809" cy="2327429"/>
          </a:xfrm>
        </p:spPr>
        <p:txBody>
          <a:bodyPr/>
          <a:lstStyle/>
          <a:p>
            <a:r>
              <a:rPr lang="lv-LV" dirty="0" smtClean="0"/>
              <a:t>/</a:t>
            </a:r>
            <a:endParaRPr lang="en-US" dirty="0"/>
          </a:p>
        </p:txBody>
      </p:sp>
      <p:pic>
        <p:nvPicPr>
          <p:cNvPr id="1026" name="Picture 2" descr="C:\Users\user\Downloads\Snapchat-173045195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1981200"/>
            <a:ext cx="1877615" cy="388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user\Downloads\20221019_12592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241425" y="3378909"/>
            <a:ext cx="2870200" cy="2152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user\Downloads\20221019_12590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3590925" y="3284829"/>
            <a:ext cx="2971801" cy="2228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91443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err="1" smtClean="0"/>
              <a:t>Pottery</a:t>
            </a:r>
            <a:r>
              <a:rPr lang="lv-LV" dirty="0" smtClean="0"/>
              <a:t> </a:t>
            </a:r>
            <a:r>
              <a:rPr lang="lv-LV" dirty="0" err="1" smtClean="0"/>
              <a:t>making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31" t="16921" r="17869" b="9788"/>
          <a:stretch/>
        </p:blipFill>
        <p:spPr bwMode="auto">
          <a:xfrm>
            <a:off x="3505200" y="2667000"/>
            <a:ext cx="4083728" cy="30716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352800" y="2971800"/>
            <a:ext cx="4468009" cy="2860829"/>
          </a:xfrm>
        </p:spPr>
        <p:txBody>
          <a:bodyPr/>
          <a:lstStyle/>
          <a:p>
            <a:r>
              <a:rPr lang="lv-LV" dirty="0" smtClean="0"/>
              <a:t>/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708456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84</TotalTime>
  <Words>30</Words>
  <Application>Microsoft Office PowerPoint</Application>
  <PresentationFormat>On-screen Show (4:3)</PresentationFormat>
  <Paragraphs>14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Austin</vt:lpstr>
      <vt:lpstr>Experience in Latvia</vt:lpstr>
      <vt:lpstr>Things we liked:</vt:lpstr>
      <vt:lpstr>Tasty chocolate</vt:lpstr>
      <vt:lpstr>Zoo</vt:lpstr>
      <vt:lpstr>Art centre</vt:lpstr>
      <vt:lpstr>Pottery making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All Users</dc:creator>
  <cp:lastModifiedBy>All Users</cp:lastModifiedBy>
  <cp:revision>7</cp:revision>
  <dcterms:created xsi:type="dcterms:W3CDTF">2022-10-20T12:44:24Z</dcterms:created>
  <dcterms:modified xsi:type="dcterms:W3CDTF">2022-10-20T14:08:57Z</dcterms:modified>
</cp:coreProperties>
</file>