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27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9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415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608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65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79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55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93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85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80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486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2E2A2-F0F4-4E48-8E3C-0F60FD10A9E6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FDC89-B053-450D-997D-844571477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09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219199"/>
          </a:xfrm>
        </p:spPr>
        <p:txBody>
          <a:bodyPr/>
          <a:lstStyle/>
          <a:p>
            <a:r>
              <a:rPr lang="en-US" dirty="0" smtClean="0"/>
              <a:t>Most memorable places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augavpils Photos - Featured Images of Daugavpils, Latgale Region -  Tripadvis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260" y="1828799"/>
            <a:ext cx="6445539" cy="484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24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Museum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525963"/>
          </a:xfrm>
        </p:spPr>
        <p:txBody>
          <a:bodyPr>
            <a:normAutofit lnSpcReduction="10000"/>
          </a:bodyPr>
          <a:lstStyle/>
          <a:p>
            <a:r>
              <a:rPr lang="lv-LV" dirty="0" err="1" smtClean="0"/>
              <a:t>On</a:t>
            </a:r>
            <a:r>
              <a:rPr lang="lv-LV" dirty="0" smtClean="0"/>
              <a:t> </a:t>
            </a:r>
            <a:r>
              <a:rPr lang="lv-LV" dirty="0" err="1" smtClean="0"/>
              <a:t>Wednesday</a:t>
            </a:r>
            <a:r>
              <a:rPr lang="lv-LV" dirty="0" smtClean="0"/>
              <a:t>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went</a:t>
            </a:r>
            <a:r>
              <a:rPr lang="lv-LV" dirty="0" smtClean="0"/>
              <a:t> to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museum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learned</a:t>
            </a:r>
            <a:r>
              <a:rPr lang="lv-LV" dirty="0" smtClean="0"/>
              <a:t> </a:t>
            </a:r>
            <a:r>
              <a:rPr lang="lv-LV" dirty="0" err="1" smtClean="0"/>
              <a:t>about</a:t>
            </a:r>
            <a:r>
              <a:rPr lang="lv-LV" dirty="0" smtClean="0"/>
              <a:t> </a:t>
            </a:r>
            <a:r>
              <a:rPr lang="lv-LV" dirty="0" err="1" smtClean="0"/>
              <a:t>Marko</a:t>
            </a:r>
            <a:r>
              <a:rPr lang="lv-LV" dirty="0" smtClean="0"/>
              <a:t> </a:t>
            </a:r>
            <a:r>
              <a:rPr lang="lv-LV" dirty="0" err="1" smtClean="0"/>
              <a:t>Rothko</a:t>
            </a:r>
            <a:r>
              <a:rPr lang="lv-LV" dirty="0" smtClean="0"/>
              <a:t>.</a:t>
            </a:r>
          </a:p>
          <a:p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learned</a:t>
            </a:r>
            <a:r>
              <a:rPr lang="lv-LV" dirty="0"/>
              <a:t> </a:t>
            </a:r>
            <a:r>
              <a:rPr lang="lv-LV" dirty="0" err="1" smtClean="0"/>
              <a:t>about</a:t>
            </a:r>
            <a:r>
              <a:rPr lang="lv-LV" dirty="0" smtClean="0"/>
              <a:t> </a:t>
            </a:r>
            <a:r>
              <a:rPr lang="lv-LV" dirty="0" err="1" smtClean="0"/>
              <a:t>Marko’s</a:t>
            </a:r>
            <a:r>
              <a:rPr lang="lv-LV" dirty="0" smtClean="0"/>
              <a:t> </a:t>
            </a:r>
            <a:r>
              <a:rPr lang="lv-LV" dirty="0" err="1" smtClean="0"/>
              <a:t>painting</a:t>
            </a:r>
            <a:r>
              <a:rPr lang="lv-LV" dirty="0" smtClean="0"/>
              <a:t> </a:t>
            </a:r>
            <a:r>
              <a:rPr lang="lv-LV" dirty="0" err="1" smtClean="0"/>
              <a:t>style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Martinsons</a:t>
            </a:r>
            <a:r>
              <a:rPr lang="lv-LV" dirty="0" smtClean="0"/>
              <a:t> </a:t>
            </a:r>
            <a:r>
              <a:rPr lang="lv-LV" dirty="0" err="1" smtClean="0"/>
              <a:t>House</a:t>
            </a:r>
            <a:r>
              <a:rPr lang="lv-LV" dirty="0" smtClean="0"/>
              <a:t>.</a:t>
            </a:r>
          </a:p>
          <a:p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fortress</a:t>
            </a:r>
            <a:r>
              <a:rPr lang="lv-LV" dirty="0" smtClean="0"/>
              <a:t> </a:t>
            </a:r>
            <a:r>
              <a:rPr lang="lv-LV" dirty="0" err="1" smtClean="0"/>
              <a:t>has</a:t>
            </a:r>
            <a:r>
              <a:rPr lang="lv-LV" dirty="0" smtClean="0"/>
              <a:t> </a:t>
            </a:r>
            <a:r>
              <a:rPr lang="lv-LV" dirty="0" err="1" smtClean="0"/>
              <a:t>become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basis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city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a </a:t>
            </a:r>
            <a:r>
              <a:rPr lang="lv-LV" dirty="0" err="1" smtClean="0"/>
              <a:t>popular</a:t>
            </a:r>
            <a:r>
              <a:rPr lang="lv-LV" dirty="0" smtClean="0"/>
              <a:t> </a:t>
            </a:r>
            <a:r>
              <a:rPr lang="lv-LV" dirty="0" err="1" smtClean="0"/>
              <a:t>tourist</a:t>
            </a:r>
            <a:r>
              <a:rPr lang="lv-LV" dirty="0" smtClean="0"/>
              <a:t> </a:t>
            </a:r>
            <a:r>
              <a:rPr lang="lv-LV" dirty="0" err="1" smtClean="0"/>
              <a:t>attraction</a:t>
            </a:r>
            <a:r>
              <a:rPr lang="lv-LV" dirty="0"/>
              <a:t>.</a:t>
            </a:r>
            <a:endParaRPr lang="ru-RU" dirty="0"/>
          </a:p>
        </p:txBody>
      </p:sp>
      <p:pic>
        <p:nvPicPr>
          <p:cNvPr id="4" name="Picture 2" descr="Mark Rothk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33337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1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Water</a:t>
            </a:r>
            <a:r>
              <a:rPr lang="lv-LV" dirty="0" smtClean="0"/>
              <a:t> </a:t>
            </a:r>
            <a:r>
              <a:rPr lang="lv-LV" dirty="0" err="1" smtClean="0"/>
              <a:t>purification</a:t>
            </a:r>
            <a:r>
              <a:rPr lang="lv-LV" dirty="0" smtClean="0"/>
              <a:t> </a:t>
            </a:r>
            <a:r>
              <a:rPr lang="lv-LV" dirty="0" err="1" smtClean="0"/>
              <a:t>plants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5618"/>
            <a:ext cx="4551218" cy="4525963"/>
          </a:xfrm>
        </p:spPr>
        <p:txBody>
          <a:bodyPr>
            <a:normAutofit fontScale="77500" lnSpcReduction="20000"/>
          </a:bodyPr>
          <a:lstStyle/>
          <a:p>
            <a:r>
              <a:rPr lang="lv-LV" dirty="0" err="1" smtClean="0"/>
              <a:t>On</a:t>
            </a:r>
            <a:r>
              <a:rPr lang="lv-LV" dirty="0" smtClean="0"/>
              <a:t> </a:t>
            </a:r>
            <a:r>
              <a:rPr lang="lv-LV" dirty="0" err="1" smtClean="0"/>
              <a:t>Thursday</a:t>
            </a:r>
            <a:r>
              <a:rPr lang="lv-LV" dirty="0" smtClean="0"/>
              <a:t>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visited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water</a:t>
            </a:r>
            <a:r>
              <a:rPr lang="lv-LV" dirty="0" smtClean="0"/>
              <a:t> </a:t>
            </a:r>
            <a:r>
              <a:rPr lang="lv-LV" dirty="0" err="1" smtClean="0"/>
              <a:t>purification</a:t>
            </a:r>
            <a:r>
              <a:rPr lang="lv-LV" dirty="0" smtClean="0"/>
              <a:t> </a:t>
            </a:r>
            <a:r>
              <a:rPr lang="lv-LV" dirty="0" err="1" smtClean="0"/>
              <a:t>plants</a:t>
            </a:r>
            <a:r>
              <a:rPr lang="lv-LV" dirty="0" smtClean="0"/>
              <a:t>.</a:t>
            </a:r>
          </a:p>
          <a:p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learned</a:t>
            </a:r>
            <a:r>
              <a:rPr lang="lv-LV" dirty="0" smtClean="0"/>
              <a:t> </a:t>
            </a:r>
            <a:r>
              <a:rPr lang="lv-LV" dirty="0" err="1" smtClean="0"/>
              <a:t>that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water</a:t>
            </a:r>
            <a:r>
              <a:rPr lang="lv-LV" dirty="0" smtClean="0"/>
              <a:t> </a:t>
            </a:r>
            <a:r>
              <a:rPr lang="lv-LV" dirty="0" err="1" smtClean="0"/>
              <a:t>is</a:t>
            </a:r>
            <a:r>
              <a:rPr lang="lv-LV" dirty="0" smtClean="0"/>
              <a:t> </a:t>
            </a:r>
            <a:r>
              <a:rPr lang="lv-LV" dirty="0" err="1" smtClean="0"/>
              <a:t>purified</a:t>
            </a:r>
            <a:r>
              <a:rPr lang="lv-LV" dirty="0" smtClean="0"/>
              <a:t> </a:t>
            </a:r>
            <a:r>
              <a:rPr lang="lv-LV" dirty="0" err="1" smtClean="0"/>
              <a:t>with</a:t>
            </a:r>
            <a:r>
              <a:rPr lang="lv-LV" dirty="0" smtClean="0"/>
              <a:t> </a:t>
            </a:r>
            <a:r>
              <a:rPr lang="lv-LV" dirty="0" err="1" smtClean="0"/>
              <a:t>bacteria</a:t>
            </a:r>
            <a:r>
              <a:rPr lang="lv-LV" dirty="0" smtClean="0"/>
              <a:t>.</a:t>
            </a:r>
          </a:p>
          <a:p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water</a:t>
            </a:r>
            <a:r>
              <a:rPr lang="lv-LV" dirty="0" smtClean="0"/>
              <a:t> </a:t>
            </a:r>
            <a:r>
              <a:rPr lang="lv-LV" dirty="0" err="1" smtClean="0"/>
              <a:t>is</a:t>
            </a:r>
            <a:r>
              <a:rPr lang="lv-LV" dirty="0" smtClean="0"/>
              <a:t> </a:t>
            </a:r>
            <a:r>
              <a:rPr lang="lv-LV" dirty="0" err="1" smtClean="0"/>
              <a:t>mined</a:t>
            </a:r>
            <a:r>
              <a:rPr lang="lv-LV" dirty="0" smtClean="0"/>
              <a:t> </a:t>
            </a:r>
            <a:r>
              <a:rPr lang="lv-LV" dirty="0" err="1" smtClean="0"/>
              <a:t>from</a:t>
            </a:r>
            <a:r>
              <a:rPr lang="lv-LV" dirty="0" smtClean="0"/>
              <a:t> </a:t>
            </a:r>
            <a:r>
              <a:rPr lang="lv-LV" dirty="0" err="1" smtClean="0"/>
              <a:t>deep</a:t>
            </a:r>
            <a:r>
              <a:rPr lang="lv-LV" dirty="0" smtClean="0"/>
              <a:t> </a:t>
            </a:r>
            <a:r>
              <a:rPr lang="lv-LV" dirty="0" err="1" smtClean="0"/>
              <a:t>underground</a:t>
            </a:r>
            <a:endParaRPr lang="lv-LV" dirty="0" smtClean="0"/>
          </a:p>
          <a:p>
            <a:r>
              <a:rPr lang="lv-LV" dirty="0" err="1" smtClean="0"/>
              <a:t>People</a:t>
            </a:r>
            <a:r>
              <a:rPr lang="lv-LV" dirty="0" smtClean="0"/>
              <a:t> </a:t>
            </a:r>
            <a:r>
              <a:rPr lang="lv-LV" dirty="0" err="1" smtClean="0"/>
              <a:t>called</a:t>
            </a:r>
            <a:r>
              <a:rPr lang="lv-LV" dirty="0" smtClean="0"/>
              <a:t> </a:t>
            </a:r>
            <a:r>
              <a:rPr lang="en-US" dirty="0" smtClean="0"/>
              <a:t>“</a:t>
            </a:r>
            <a:r>
              <a:rPr lang="lv-LV" dirty="0" err="1" smtClean="0"/>
              <a:t>hydrogeologist</a:t>
            </a:r>
            <a:r>
              <a:rPr lang="en-US" dirty="0" smtClean="0"/>
              <a:t>”</a:t>
            </a:r>
            <a:r>
              <a:rPr lang="lv-LV" dirty="0" smtClean="0"/>
              <a:t> </a:t>
            </a:r>
            <a:r>
              <a:rPr lang="lv-LV" dirty="0" err="1" smtClean="0"/>
              <a:t>search</a:t>
            </a:r>
            <a:r>
              <a:rPr lang="lv-LV" dirty="0" smtClean="0"/>
              <a:t> </a:t>
            </a:r>
            <a:r>
              <a:rPr lang="lv-LV" dirty="0" err="1" smtClean="0"/>
              <a:t>for</a:t>
            </a:r>
            <a:r>
              <a:rPr lang="lv-LV" dirty="0" smtClean="0"/>
              <a:t> </a:t>
            </a:r>
            <a:r>
              <a:rPr lang="lv-LV" dirty="0" err="1" smtClean="0"/>
              <a:t>water</a:t>
            </a:r>
            <a:endParaRPr lang="lv-LV" dirty="0" smtClean="0"/>
          </a:p>
          <a:p>
            <a:r>
              <a:rPr lang="lv-LV" dirty="0" err="1" smtClean="0"/>
              <a:t>Water</a:t>
            </a:r>
            <a:r>
              <a:rPr lang="lv-LV" dirty="0" smtClean="0"/>
              <a:t> </a:t>
            </a:r>
            <a:r>
              <a:rPr lang="lv-LV" dirty="0" err="1" smtClean="0"/>
              <a:t>purification</a:t>
            </a:r>
            <a:r>
              <a:rPr lang="lv-LV" dirty="0" smtClean="0"/>
              <a:t> </a:t>
            </a:r>
            <a:r>
              <a:rPr lang="lv-LV" dirty="0" err="1" smtClean="0"/>
              <a:t>is</a:t>
            </a:r>
            <a:r>
              <a:rPr lang="lv-LV" dirty="0" smtClean="0"/>
              <a:t> </a:t>
            </a:r>
            <a:r>
              <a:rPr lang="lv-LV" dirty="0" err="1" smtClean="0"/>
              <a:t>important</a:t>
            </a:r>
            <a:r>
              <a:rPr lang="lv-LV" dirty="0" smtClean="0"/>
              <a:t> </a:t>
            </a:r>
            <a:r>
              <a:rPr lang="lv-LV" dirty="0" err="1" smtClean="0"/>
              <a:t>because</a:t>
            </a:r>
            <a:r>
              <a:rPr lang="lv-LV" dirty="0" smtClean="0"/>
              <a:t> </a:t>
            </a:r>
            <a:r>
              <a:rPr lang="lv-LV" dirty="0" err="1" smtClean="0"/>
              <a:t>dirty</a:t>
            </a:r>
            <a:r>
              <a:rPr lang="lv-LV" dirty="0" smtClean="0"/>
              <a:t> </a:t>
            </a:r>
            <a:r>
              <a:rPr lang="lv-LV" dirty="0" err="1" smtClean="0"/>
              <a:t>water</a:t>
            </a:r>
            <a:r>
              <a:rPr lang="lv-LV" dirty="0" smtClean="0"/>
              <a:t> </a:t>
            </a:r>
            <a:r>
              <a:rPr lang="lv-LV" dirty="0" err="1" smtClean="0"/>
              <a:t>can</a:t>
            </a:r>
            <a:r>
              <a:rPr lang="lv-LV" dirty="0" smtClean="0"/>
              <a:t> </a:t>
            </a:r>
            <a:r>
              <a:rPr lang="lv-LV" dirty="0" err="1" smtClean="0"/>
              <a:t>cause</a:t>
            </a:r>
            <a:r>
              <a:rPr lang="lv-LV" dirty="0" smtClean="0"/>
              <a:t> </a:t>
            </a:r>
            <a:r>
              <a:rPr lang="lv-LV" dirty="0" err="1" smtClean="0"/>
              <a:t>biofilm</a:t>
            </a:r>
            <a:r>
              <a:rPr lang="lv-LV" dirty="0" smtClean="0"/>
              <a:t> </a:t>
            </a:r>
            <a:r>
              <a:rPr lang="lv-LV" dirty="0" err="1" smtClean="0"/>
              <a:t>in</a:t>
            </a:r>
            <a:r>
              <a:rPr lang="lv-LV" dirty="0"/>
              <a:t> </a:t>
            </a:r>
            <a:r>
              <a:rPr lang="lv-LV" dirty="0" err="1" smtClean="0"/>
              <a:t>damp</a:t>
            </a:r>
            <a:r>
              <a:rPr lang="lv-LV" dirty="0" smtClean="0"/>
              <a:t> </a:t>
            </a:r>
            <a:r>
              <a:rPr lang="lv-LV" dirty="0" err="1" smtClean="0"/>
              <a:t>spaces</a:t>
            </a:r>
            <a:endParaRPr lang="lv-LV" dirty="0" smtClean="0"/>
          </a:p>
          <a:p>
            <a:endParaRPr lang="lv-LV" dirty="0" smtClean="0"/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509" y="1669473"/>
            <a:ext cx="4114800" cy="27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757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Trams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29668" cy="4525963"/>
          </a:xfrm>
        </p:spPr>
        <p:txBody>
          <a:bodyPr>
            <a:normAutofit fontScale="92500" lnSpcReduction="20000"/>
          </a:bodyPr>
          <a:lstStyle/>
          <a:p>
            <a:r>
              <a:rPr lang="lv-LV" dirty="0" err="1" smtClean="0"/>
              <a:t>On</a:t>
            </a:r>
            <a:r>
              <a:rPr lang="lv-LV" dirty="0" smtClean="0"/>
              <a:t> </a:t>
            </a:r>
            <a:r>
              <a:rPr lang="lv-LV" dirty="0" err="1" smtClean="0"/>
              <a:t>Tuesday</a:t>
            </a:r>
            <a:r>
              <a:rPr lang="lv-LV" dirty="0" smtClean="0"/>
              <a:t>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visited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Muncipal</a:t>
            </a:r>
            <a:r>
              <a:rPr lang="lv-LV" dirty="0" smtClean="0"/>
              <a:t> </a:t>
            </a:r>
            <a:r>
              <a:rPr lang="lv-LV" dirty="0" err="1" smtClean="0"/>
              <a:t>public</a:t>
            </a:r>
            <a:r>
              <a:rPr lang="lv-LV" dirty="0" smtClean="0"/>
              <a:t> </a:t>
            </a:r>
            <a:r>
              <a:rPr lang="lv-LV" dirty="0" err="1" smtClean="0"/>
              <a:t>transport</a:t>
            </a:r>
            <a:r>
              <a:rPr lang="lv-LV" dirty="0" smtClean="0"/>
              <a:t> </a:t>
            </a:r>
            <a:r>
              <a:rPr lang="lv-LV" dirty="0" err="1" smtClean="0"/>
              <a:t>company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learned</a:t>
            </a:r>
            <a:r>
              <a:rPr lang="lv-LV" dirty="0" smtClean="0"/>
              <a:t> </a:t>
            </a:r>
            <a:r>
              <a:rPr lang="lv-LV" dirty="0" err="1" smtClean="0"/>
              <a:t>about</a:t>
            </a:r>
            <a:r>
              <a:rPr lang="lv-LV" dirty="0" smtClean="0"/>
              <a:t> </a:t>
            </a:r>
            <a:r>
              <a:rPr lang="lv-LV" dirty="0" err="1" smtClean="0"/>
              <a:t>eco-friendly</a:t>
            </a:r>
            <a:r>
              <a:rPr lang="lv-LV" dirty="0" smtClean="0"/>
              <a:t> </a:t>
            </a:r>
            <a:r>
              <a:rPr lang="lv-LV" dirty="0" err="1" smtClean="0"/>
              <a:t>public</a:t>
            </a:r>
            <a:r>
              <a:rPr lang="lv-LV" dirty="0" smtClean="0"/>
              <a:t> </a:t>
            </a:r>
            <a:r>
              <a:rPr lang="lv-LV" dirty="0" err="1" smtClean="0"/>
              <a:t>transport</a:t>
            </a:r>
            <a:r>
              <a:rPr lang="lv-LV" dirty="0" smtClean="0"/>
              <a:t>.</a:t>
            </a:r>
          </a:p>
          <a:p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trams</a:t>
            </a:r>
            <a:r>
              <a:rPr lang="lv-LV" dirty="0" smtClean="0"/>
              <a:t> </a:t>
            </a:r>
            <a:r>
              <a:rPr lang="lv-LV" dirty="0" err="1" smtClean="0"/>
              <a:t>use</a:t>
            </a:r>
            <a:r>
              <a:rPr lang="lv-LV" dirty="0" smtClean="0"/>
              <a:t> </a:t>
            </a:r>
            <a:r>
              <a:rPr lang="lv-LV" dirty="0" err="1" smtClean="0"/>
              <a:t>electricity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don’t</a:t>
            </a:r>
            <a:r>
              <a:rPr lang="lv-LV" dirty="0" smtClean="0"/>
              <a:t> </a:t>
            </a:r>
            <a:r>
              <a:rPr lang="lv-LV" dirty="0" err="1" smtClean="0"/>
              <a:t>clog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enviornment</a:t>
            </a:r>
            <a:r>
              <a:rPr lang="lv-LV" dirty="0" smtClean="0"/>
              <a:t>. </a:t>
            </a:r>
          </a:p>
          <a:p>
            <a:r>
              <a:rPr lang="lv-LV" dirty="0" err="1" smtClean="0"/>
              <a:t>Trams</a:t>
            </a:r>
            <a:r>
              <a:rPr lang="lv-LV" dirty="0" smtClean="0"/>
              <a:t> </a:t>
            </a:r>
            <a:r>
              <a:rPr lang="lv-LV" dirty="0" err="1" smtClean="0"/>
              <a:t>offer</a:t>
            </a:r>
            <a:r>
              <a:rPr lang="lv-LV" dirty="0" smtClean="0"/>
              <a:t> a </a:t>
            </a:r>
            <a:r>
              <a:rPr lang="lv-LV" dirty="0" err="1" smtClean="0"/>
              <a:t>modern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convienient</a:t>
            </a:r>
            <a:r>
              <a:rPr lang="lv-LV" dirty="0" smtClean="0"/>
              <a:t> </a:t>
            </a:r>
            <a:r>
              <a:rPr lang="lv-LV" dirty="0" err="1" smtClean="0"/>
              <a:t>way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transport</a:t>
            </a:r>
            <a:r>
              <a:rPr lang="lv-LV" dirty="0" smtClean="0"/>
              <a:t>.</a:t>
            </a:r>
          </a:p>
          <a:p>
            <a:endParaRPr lang="ru-RU" dirty="0"/>
          </a:p>
        </p:txBody>
      </p:sp>
      <p:pic>
        <p:nvPicPr>
          <p:cNvPr id="2050" name="Picture 2" descr="Daugavpils trams 2020 ( Latvia ) - YouTu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52600"/>
            <a:ext cx="4157132" cy="233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642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129</Words>
  <Application>Microsoft Office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Most memorable places</vt:lpstr>
      <vt:lpstr>Museum</vt:lpstr>
      <vt:lpstr>Water purification plants</vt:lpstr>
      <vt:lpstr>Trams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 Users</dc:creator>
  <cp:lastModifiedBy>All Users</cp:lastModifiedBy>
  <cp:revision>5</cp:revision>
  <dcterms:created xsi:type="dcterms:W3CDTF">2022-10-20T12:48:03Z</dcterms:created>
  <dcterms:modified xsi:type="dcterms:W3CDTF">2022-10-20T13:39:11Z</dcterms:modified>
</cp:coreProperties>
</file>