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455EF-C4B9-4C82-9003-A209A9ED0119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6A68-88BB-4D1D-9EE7-EC3F7643F887}" type="slidenum">
              <a:rPr lang="en-US" smtClean="0"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455EF-C4B9-4C82-9003-A209A9ED0119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6A68-88BB-4D1D-9EE7-EC3F7643F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455EF-C4B9-4C82-9003-A209A9ED0119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6A68-88BB-4D1D-9EE7-EC3F7643F88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455EF-C4B9-4C82-9003-A209A9ED0119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6A68-88BB-4D1D-9EE7-EC3F7643F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455EF-C4B9-4C82-9003-A209A9ED0119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6A68-88BB-4D1D-9EE7-EC3F7643F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455EF-C4B9-4C82-9003-A209A9ED0119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6A68-88BB-4D1D-9EE7-EC3F7643F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455EF-C4B9-4C82-9003-A209A9ED0119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6A68-88BB-4D1D-9EE7-EC3F7643F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455EF-C4B9-4C82-9003-A209A9ED0119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6A68-88BB-4D1D-9EE7-EC3F7643F887}" type="slidenum">
              <a:rPr lang="en-US" smtClean="0"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455EF-C4B9-4C82-9003-A209A9ED0119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6A68-88BB-4D1D-9EE7-EC3F7643F887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455EF-C4B9-4C82-9003-A209A9ED0119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6A68-88BB-4D1D-9EE7-EC3F7643F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455EF-C4B9-4C82-9003-A209A9ED0119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6A68-88BB-4D1D-9EE7-EC3F7643F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19455EF-C4B9-4C82-9003-A209A9ED0119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5BA6A68-88BB-4D1D-9EE7-EC3F7643F887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 err="1" smtClean="0"/>
              <a:t>Our</a:t>
            </a:r>
            <a:r>
              <a:rPr lang="lv-LV" dirty="0" smtClean="0"/>
              <a:t> </a:t>
            </a:r>
            <a:r>
              <a:rPr lang="lv-LV" dirty="0" err="1" smtClean="0"/>
              <a:t>emotions</a:t>
            </a:r>
            <a:r>
              <a:rPr lang="lv-LV" dirty="0" smtClean="0"/>
              <a:t> </a:t>
            </a:r>
            <a:r>
              <a:rPr lang="lv-LV" dirty="0" err="1" smtClean="0"/>
              <a:t>about</a:t>
            </a:r>
            <a:r>
              <a:rPr lang="lv-LV" dirty="0" smtClean="0"/>
              <a:t> </a:t>
            </a:r>
            <a:r>
              <a:rPr lang="lv-LV" dirty="0" err="1" smtClean="0"/>
              <a:t>this</a:t>
            </a:r>
            <a:r>
              <a:rPr lang="lv-LV" dirty="0" smtClean="0"/>
              <a:t> </a:t>
            </a:r>
            <a:r>
              <a:rPr lang="lv-LV" dirty="0" err="1" smtClean="0"/>
              <a:t>week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v-LV" dirty="0" err="1" smtClean="0"/>
              <a:t>Ula</a:t>
            </a:r>
            <a:r>
              <a:rPr lang="lv-LV" dirty="0" smtClean="0"/>
              <a:t>, </a:t>
            </a:r>
            <a:r>
              <a:rPr lang="lv-LV" dirty="0" err="1" smtClean="0"/>
              <a:t>Silja</a:t>
            </a:r>
            <a:r>
              <a:rPr lang="lv-LV" dirty="0" smtClean="0"/>
              <a:t>, </a:t>
            </a:r>
            <a:r>
              <a:rPr lang="lv-LV" dirty="0" err="1" smtClean="0"/>
              <a:t>Nikita</a:t>
            </a:r>
            <a:r>
              <a:rPr lang="lv-LV" dirty="0" smtClean="0"/>
              <a:t>, Aino, Edgar.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742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Zoo</a:t>
            </a:r>
            <a:r>
              <a:rPr lang="lv-LV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zoo</a:t>
            </a:r>
            <a:r>
              <a:rPr lang="lv-LV" dirty="0" smtClean="0"/>
              <a:t> </a:t>
            </a:r>
            <a:r>
              <a:rPr lang="lv-LV" dirty="0" err="1" smtClean="0"/>
              <a:t>was</a:t>
            </a:r>
            <a:r>
              <a:rPr lang="lv-LV" dirty="0" smtClean="0"/>
              <a:t> </a:t>
            </a:r>
            <a:r>
              <a:rPr lang="lv-LV" dirty="0" err="1" smtClean="0"/>
              <a:t>too</a:t>
            </a:r>
            <a:r>
              <a:rPr lang="lv-LV" dirty="0" smtClean="0"/>
              <a:t> </a:t>
            </a:r>
            <a:r>
              <a:rPr lang="lv-LV" dirty="0" err="1" smtClean="0"/>
              <a:t>small</a:t>
            </a:r>
            <a:r>
              <a:rPr lang="lv-LV" dirty="0" smtClean="0"/>
              <a:t> </a:t>
            </a:r>
            <a:r>
              <a:rPr lang="lv-LV" dirty="0" err="1" smtClean="0"/>
              <a:t>but</a:t>
            </a:r>
            <a:r>
              <a:rPr lang="lv-LV" dirty="0" smtClean="0"/>
              <a:t> </a:t>
            </a:r>
            <a:r>
              <a:rPr lang="lv-LV" dirty="0" err="1" smtClean="0"/>
              <a:t>animals</a:t>
            </a:r>
            <a:r>
              <a:rPr lang="lv-LV" dirty="0" smtClean="0"/>
              <a:t> </a:t>
            </a:r>
            <a:r>
              <a:rPr lang="lv-LV" dirty="0" err="1" smtClean="0"/>
              <a:t>were</a:t>
            </a:r>
            <a:r>
              <a:rPr lang="lv-LV" dirty="0" smtClean="0"/>
              <a:t> </a:t>
            </a:r>
            <a:r>
              <a:rPr lang="lv-LV" dirty="0" err="1" smtClean="0"/>
              <a:t>beautiful</a:t>
            </a:r>
            <a:r>
              <a:rPr lang="lv-LV" dirty="0" smtClean="0"/>
              <a:t>, </a:t>
            </a:r>
            <a:r>
              <a:rPr lang="lv-LV" dirty="0" err="1" smtClean="0"/>
              <a:t>funny</a:t>
            </a:r>
            <a:r>
              <a:rPr lang="lv-LV" dirty="0" smtClean="0"/>
              <a:t> </a:t>
            </a:r>
            <a:r>
              <a:rPr lang="lv-LV" dirty="0" err="1" smtClean="0"/>
              <a:t>and</a:t>
            </a:r>
            <a:r>
              <a:rPr lang="lv-LV" dirty="0" smtClean="0"/>
              <a:t> </a:t>
            </a:r>
            <a:r>
              <a:rPr lang="lv-LV" dirty="0" err="1" smtClean="0"/>
              <a:t>exotic</a:t>
            </a:r>
            <a:r>
              <a:rPr lang="lv-LV" dirty="0" smtClean="0"/>
              <a:t>. </a:t>
            </a:r>
            <a:r>
              <a:rPr lang="lv-LV" dirty="0" err="1" smtClean="0"/>
              <a:t>Animals</a:t>
            </a:r>
            <a:r>
              <a:rPr lang="lv-LV" dirty="0" smtClean="0"/>
              <a:t> </a:t>
            </a:r>
            <a:r>
              <a:rPr lang="lv-LV" dirty="0" err="1" smtClean="0"/>
              <a:t>don’t</a:t>
            </a:r>
            <a:r>
              <a:rPr lang="lv-LV" dirty="0" smtClean="0"/>
              <a:t> </a:t>
            </a:r>
            <a:r>
              <a:rPr lang="lv-LV" dirty="0" err="1" smtClean="0"/>
              <a:t>have</a:t>
            </a:r>
            <a:r>
              <a:rPr lang="lv-LV" dirty="0" smtClean="0"/>
              <a:t> </a:t>
            </a:r>
            <a:r>
              <a:rPr lang="lv-LV" dirty="0" err="1" smtClean="0"/>
              <a:t>much</a:t>
            </a:r>
            <a:r>
              <a:rPr lang="lv-LV" dirty="0" smtClean="0"/>
              <a:t> </a:t>
            </a:r>
            <a:r>
              <a:rPr lang="lv-LV" dirty="0" err="1" smtClean="0"/>
              <a:t>space</a:t>
            </a:r>
            <a:r>
              <a:rPr lang="lv-LV" dirty="0" smtClean="0"/>
              <a:t>. </a:t>
            </a:r>
            <a:r>
              <a:rPr lang="lv-LV" dirty="0" err="1" smtClean="0"/>
              <a:t>By</a:t>
            </a:r>
            <a:r>
              <a:rPr lang="lv-LV" dirty="0" smtClean="0"/>
              <a:t> </a:t>
            </a:r>
            <a:r>
              <a:rPr lang="lv-LV" dirty="0" err="1" smtClean="0"/>
              <a:t>our</a:t>
            </a:r>
            <a:r>
              <a:rPr lang="lv-LV" dirty="0" smtClean="0"/>
              <a:t> </a:t>
            </a:r>
            <a:r>
              <a:rPr lang="lv-LV" dirty="0" err="1" smtClean="0"/>
              <a:t>opinion</a:t>
            </a:r>
            <a:r>
              <a:rPr lang="lv-LV" dirty="0" smtClean="0"/>
              <a:t> </a:t>
            </a:r>
            <a:r>
              <a:rPr lang="lv-LV" dirty="0" err="1" smtClean="0"/>
              <a:t>is</a:t>
            </a:r>
            <a:r>
              <a:rPr lang="lv-LV" dirty="0" smtClean="0"/>
              <a:t> a </a:t>
            </a:r>
            <a:r>
              <a:rPr lang="lv-LV" dirty="0" err="1" smtClean="0"/>
              <a:t>big</a:t>
            </a:r>
            <a:r>
              <a:rPr lang="lv-LV" dirty="0" smtClean="0"/>
              <a:t> </a:t>
            </a:r>
            <a:r>
              <a:rPr lang="lv-LV" dirty="0" err="1" smtClean="0"/>
              <a:t>problem</a:t>
            </a:r>
            <a:r>
              <a:rPr lang="lv-LV" dirty="0" smtClean="0"/>
              <a:t> </a:t>
            </a:r>
            <a:r>
              <a:rPr lang="lv-LV" dirty="0" err="1" smtClean="0"/>
              <a:t>because</a:t>
            </a:r>
            <a:r>
              <a:rPr lang="lv-LV" dirty="0" smtClean="0"/>
              <a:t> </a:t>
            </a:r>
            <a:r>
              <a:rPr lang="lv-LV" dirty="0" err="1" smtClean="0"/>
              <a:t>animals</a:t>
            </a:r>
            <a:r>
              <a:rPr lang="lv-LV" dirty="0" smtClean="0"/>
              <a:t> </a:t>
            </a:r>
            <a:r>
              <a:rPr lang="lv-LV" dirty="0" err="1" smtClean="0"/>
              <a:t>can</a:t>
            </a:r>
            <a:r>
              <a:rPr lang="lv-LV" dirty="0" smtClean="0"/>
              <a:t> </a:t>
            </a:r>
            <a:r>
              <a:rPr lang="lv-LV" dirty="0" err="1" smtClean="0"/>
              <a:t>be</a:t>
            </a:r>
            <a:r>
              <a:rPr lang="lv-LV" dirty="0" smtClean="0"/>
              <a:t> </a:t>
            </a:r>
            <a:r>
              <a:rPr lang="lv-LV" dirty="0" err="1" smtClean="0"/>
              <a:t>afraid</a:t>
            </a:r>
            <a:r>
              <a:rPr lang="lv-LV" dirty="0"/>
              <a:t> </a:t>
            </a:r>
            <a:r>
              <a:rPr lang="lv-LV" dirty="0" err="1" smtClean="0"/>
              <a:t>and</a:t>
            </a:r>
            <a:r>
              <a:rPr lang="lv-LV" dirty="0" smtClean="0"/>
              <a:t> </a:t>
            </a:r>
            <a:r>
              <a:rPr lang="lv-LV" dirty="0" err="1" smtClean="0"/>
              <a:t>they</a:t>
            </a:r>
            <a:r>
              <a:rPr lang="lv-LV" dirty="0" smtClean="0"/>
              <a:t> </a:t>
            </a:r>
            <a:r>
              <a:rPr lang="lv-LV" dirty="0" err="1" smtClean="0"/>
              <a:t>can’t</a:t>
            </a:r>
            <a:r>
              <a:rPr lang="lv-LV" dirty="0" smtClean="0"/>
              <a:t> </a:t>
            </a:r>
            <a:r>
              <a:rPr lang="lv-LV" dirty="0" err="1" smtClean="0"/>
              <a:t>hide</a:t>
            </a:r>
            <a:r>
              <a:rPr lang="lv-LV" dirty="0"/>
              <a:t> </a:t>
            </a:r>
            <a:r>
              <a:rPr lang="lv-LV" dirty="0" err="1" smtClean="0"/>
              <a:t>from</a:t>
            </a:r>
            <a:r>
              <a:rPr lang="lv-LV" dirty="0" smtClean="0"/>
              <a:t> </a:t>
            </a:r>
            <a:r>
              <a:rPr lang="lv-LV" dirty="0" err="1" smtClean="0"/>
              <a:t>people</a:t>
            </a:r>
            <a:r>
              <a:rPr lang="lv-LV" dirty="0" smtClean="0"/>
              <a:t>.</a:t>
            </a:r>
          </a:p>
          <a:p>
            <a:r>
              <a:rPr lang="lv-LV" dirty="0" err="1" smtClean="0"/>
              <a:t>In</a:t>
            </a:r>
            <a:r>
              <a:rPr lang="lv-LV" dirty="0" smtClean="0"/>
              <a:t> </a:t>
            </a:r>
            <a:r>
              <a:rPr lang="lv-LV" dirty="0" err="1" smtClean="0"/>
              <a:t>conclusion</a:t>
            </a:r>
            <a:r>
              <a:rPr lang="lv-LV" dirty="0" smtClean="0"/>
              <a:t> </a:t>
            </a:r>
            <a:r>
              <a:rPr lang="lv-LV" dirty="0" err="1" smtClean="0"/>
              <a:t>we</a:t>
            </a:r>
            <a:r>
              <a:rPr lang="lv-LV" dirty="0" smtClean="0"/>
              <a:t> </a:t>
            </a:r>
            <a:r>
              <a:rPr lang="lv-LV" dirty="0" err="1" smtClean="0"/>
              <a:t>can</a:t>
            </a:r>
            <a:r>
              <a:rPr lang="lv-LV" dirty="0" smtClean="0"/>
              <a:t> </a:t>
            </a:r>
            <a:r>
              <a:rPr lang="lv-LV" dirty="0" err="1" smtClean="0"/>
              <a:t>say</a:t>
            </a:r>
            <a:r>
              <a:rPr lang="lv-LV" dirty="0" smtClean="0"/>
              <a:t> </a:t>
            </a:r>
            <a:r>
              <a:rPr lang="lv-LV" dirty="0" err="1" smtClean="0"/>
              <a:t>that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zoo</a:t>
            </a:r>
            <a:r>
              <a:rPr lang="lv-LV" dirty="0" smtClean="0"/>
              <a:t> </a:t>
            </a:r>
            <a:r>
              <a:rPr lang="lv-LV" dirty="0" err="1" smtClean="0"/>
              <a:t>needs</a:t>
            </a:r>
            <a:r>
              <a:rPr lang="lv-LV" dirty="0" smtClean="0"/>
              <a:t> </a:t>
            </a:r>
            <a:r>
              <a:rPr lang="lv-LV" dirty="0" err="1" smtClean="0"/>
              <a:t>more</a:t>
            </a:r>
            <a:r>
              <a:rPr lang="lv-LV" dirty="0" smtClean="0"/>
              <a:t> </a:t>
            </a:r>
            <a:r>
              <a:rPr lang="lv-LV" dirty="0" err="1" smtClean="0"/>
              <a:t>space</a:t>
            </a:r>
            <a:r>
              <a:rPr lang="lv-LV" dirty="0" smtClean="0"/>
              <a:t>, </a:t>
            </a:r>
            <a:r>
              <a:rPr lang="lv-LV" dirty="0" err="1" smtClean="0"/>
              <a:t>but</a:t>
            </a:r>
            <a:r>
              <a:rPr lang="lv-LV" dirty="0" smtClean="0"/>
              <a:t> </a:t>
            </a:r>
            <a:r>
              <a:rPr lang="lv-LV" dirty="0" err="1" smtClean="0"/>
              <a:t>otherwise</a:t>
            </a:r>
            <a:r>
              <a:rPr lang="lv-LV" dirty="0" smtClean="0"/>
              <a:t> </a:t>
            </a:r>
            <a:r>
              <a:rPr lang="lv-LV" dirty="0" err="1" smtClean="0"/>
              <a:t>everything</a:t>
            </a:r>
            <a:r>
              <a:rPr lang="lv-LV" dirty="0" smtClean="0"/>
              <a:t> </a:t>
            </a:r>
            <a:r>
              <a:rPr lang="lv-LV" dirty="0" err="1" smtClean="0"/>
              <a:t>was</a:t>
            </a:r>
            <a:r>
              <a:rPr lang="lv-LV" dirty="0" smtClean="0"/>
              <a:t> </a:t>
            </a:r>
            <a:r>
              <a:rPr lang="lv-LV" dirty="0" err="1" smtClean="0"/>
              <a:t>fine</a:t>
            </a:r>
            <a:r>
              <a:rPr lang="lv-LV" dirty="0" smtClean="0"/>
              <a:t>. </a:t>
            </a:r>
          </a:p>
          <a:p>
            <a:endParaRPr lang="lv-LV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10000"/>
            <a:ext cx="24765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076700"/>
            <a:ext cx="23622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4326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Pottery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It </a:t>
            </a:r>
            <a:r>
              <a:rPr lang="lv-LV" dirty="0" err="1" smtClean="0"/>
              <a:t>was</a:t>
            </a:r>
            <a:r>
              <a:rPr lang="lv-LV" dirty="0" smtClean="0"/>
              <a:t> </a:t>
            </a:r>
            <a:r>
              <a:rPr lang="lv-LV" dirty="0" err="1" smtClean="0"/>
              <a:t>interesting</a:t>
            </a:r>
            <a:r>
              <a:rPr lang="lv-LV" dirty="0" smtClean="0"/>
              <a:t> to </a:t>
            </a:r>
            <a:r>
              <a:rPr lang="lv-LV" dirty="0" err="1" smtClean="0"/>
              <a:t>know</a:t>
            </a:r>
            <a:r>
              <a:rPr lang="lv-LV" dirty="0" smtClean="0"/>
              <a:t> </a:t>
            </a:r>
            <a:r>
              <a:rPr lang="lv-LV" dirty="0" err="1" smtClean="0"/>
              <a:t>how</a:t>
            </a:r>
            <a:r>
              <a:rPr lang="lv-LV" dirty="0" smtClean="0"/>
              <a:t> to </a:t>
            </a:r>
            <a:r>
              <a:rPr lang="lv-LV" dirty="0" err="1" smtClean="0"/>
              <a:t>make</a:t>
            </a:r>
            <a:r>
              <a:rPr lang="lv-LV" dirty="0" smtClean="0"/>
              <a:t> </a:t>
            </a:r>
            <a:r>
              <a:rPr lang="lv-LV" dirty="0" err="1" smtClean="0"/>
              <a:t>pots</a:t>
            </a:r>
            <a:r>
              <a:rPr lang="lv-LV" dirty="0" smtClean="0"/>
              <a:t>, it </a:t>
            </a:r>
            <a:r>
              <a:rPr lang="lv-LV" dirty="0" err="1" smtClean="0"/>
              <a:t>was</a:t>
            </a:r>
            <a:r>
              <a:rPr lang="lv-LV" dirty="0" smtClean="0"/>
              <a:t> </a:t>
            </a:r>
            <a:r>
              <a:rPr lang="lv-LV" dirty="0" err="1" smtClean="0"/>
              <a:t>relaxing</a:t>
            </a:r>
            <a:r>
              <a:rPr lang="lv-LV" dirty="0" smtClean="0"/>
              <a:t> </a:t>
            </a:r>
            <a:r>
              <a:rPr lang="lv-LV" dirty="0" err="1" smtClean="0"/>
              <a:t>and</a:t>
            </a:r>
            <a:r>
              <a:rPr lang="lv-LV" dirty="0"/>
              <a:t> </a:t>
            </a:r>
            <a:r>
              <a:rPr lang="lv-LV" dirty="0" err="1" smtClean="0"/>
              <a:t>you</a:t>
            </a:r>
            <a:r>
              <a:rPr lang="lv-LV" dirty="0" smtClean="0"/>
              <a:t> </a:t>
            </a:r>
            <a:r>
              <a:rPr lang="lv-LV" dirty="0" err="1" smtClean="0"/>
              <a:t>show</a:t>
            </a:r>
            <a:r>
              <a:rPr lang="lv-LV" dirty="0" smtClean="0"/>
              <a:t> </a:t>
            </a:r>
            <a:r>
              <a:rPr lang="lv-LV" dirty="0" err="1" smtClean="0"/>
              <a:t>imagination</a:t>
            </a:r>
            <a:r>
              <a:rPr lang="lv-LV" dirty="0" smtClean="0"/>
              <a:t> </a:t>
            </a:r>
            <a:r>
              <a:rPr lang="lv-LV" dirty="0" err="1" smtClean="0"/>
              <a:t>when</a:t>
            </a:r>
            <a:r>
              <a:rPr lang="lv-LV" dirty="0" smtClean="0"/>
              <a:t> </a:t>
            </a:r>
            <a:r>
              <a:rPr lang="lv-LV" dirty="0" err="1" smtClean="0"/>
              <a:t>you</a:t>
            </a:r>
            <a:r>
              <a:rPr lang="lv-LV" dirty="0" smtClean="0"/>
              <a:t> </a:t>
            </a:r>
            <a:r>
              <a:rPr lang="lv-LV" dirty="0" err="1" smtClean="0"/>
              <a:t>make</a:t>
            </a:r>
            <a:r>
              <a:rPr lang="lv-LV" dirty="0" smtClean="0"/>
              <a:t> a </a:t>
            </a:r>
            <a:r>
              <a:rPr lang="lv-LV" dirty="0" err="1" smtClean="0"/>
              <a:t>pot</a:t>
            </a:r>
            <a:r>
              <a:rPr lang="lv-LV" dirty="0" smtClean="0"/>
              <a:t>. </a:t>
            </a:r>
          </a:p>
          <a:p>
            <a:r>
              <a:rPr lang="lv-LV" dirty="0" err="1" smtClean="0"/>
              <a:t>And</a:t>
            </a:r>
            <a:r>
              <a:rPr lang="lv-LV" dirty="0" smtClean="0"/>
              <a:t> </a:t>
            </a:r>
            <a:r>
              <a:rPr lang="lv-LV" dirty="0" err="1" smtClean="0"/>
              <a:t>we</a:t>
            </a:r>
            <a:r>
              <a:rPr lang="lv-LV" dirty="0" smtClean="0"/>
              <a:t> </a:t>
            </a:r>
            <a:r>
              <a:rPr lang="lv-LV" dirty="0" err="1" smtClean="0"/>
              <a:t>liked</a:t>
            </a:r>
            <a:r>
              <a:rPr lang="lv-LV" dirty="0" smtClean="0"/>
              <a:t> it </a:t>
            </a:r>
            <a:r>
              <a:rPr lang="lv-LV" dirty="0" smtClean="0">
                <a:sym typeface="Wingdings" panose="05000000000000000000" pitchFamily="2" charset="2"/>
              </a:rPr>
              <a:t></a:t>
            </a:r>
          </a:p>
          <a:p>
            <a:r>
              <a:rPr lang="lv-LV" dirty="0" err="1" smtClean="0">
                <a:sym typeface="Wingdings" panose="05000000000000000000" pitchFamily="2" charset="2"/>
              </a:rPr>
              <a:t>We</a:t>
            </a:r>
            <a:r>
              <a:rPr lang="lv-LV" dirty="0" smtClean="0">
                <a:sym typeface="Wingdings" panose="05000000000000000000" pitchFamily="2" charset="2"/>
              </a:rPr>
              <a:t> </a:t>
            </a:r>
            <a:r>
              <a:rPr lang="lv-LV" dirty="0" err="1" smtClean="0">
                <a:sym typeface="Wingdings" panose="05000000000000000000" pitchFamily="2" charset="2"/>
              </a:rPr>
              <a:t>also</a:t>
            </a:r>
            <a:r>
              <a:rPr lang="lv-LV" dirty="0" smtClean="0">
                <a:sym typeface="Wingdings" panose="05000000000000000000" pitchFamily="2" charset="2"/>
              </a:rPr>
              <a:t> </a:t>
            </a:r>
            <a:r>
              <a:rPr lang="lv-LV" dirty="0" err="1" smtClean="0">
                <a:sym typeface="Wingdings" panose="05000000000000000000" pitchFamily="2" charset="2"/>
              </a:rPr>
              <a:t>liked</a:t>
            </a:r>
            <a:r>
              <a:rPr lang="lv-LV" dirty="0" smtClean="0">
                <a:sym typeface="Wingdings" panose="05000000000000000000" pitchFamily="2" charset="2"/>
              </a:rPr>
              <a:t> </a:t>
            </a:r>
            <a:r>
              <a:rPr lang="lv-LV" dirty="0" err="1" smtClean="0">
                <a:sym typeface="Wingdings" panose="05000000000000000000" pitchFamily="2" charset="2"/>
              </a:rPr>
              <a:t>the</a:t>
            </a:r>
            <a:r>
              <a:rPr lang="lv-LV" dirty="0" smtClean="0">
                <a:sym typeface="Wingdings" panose="05000000000000000000" pitchFamily="2" charset="2"/>
              </a:rPr>
              <a:t> </a:t>
            </a:r>
            <a:r>
              <a:rPr lang="lv-LV" dirty="0" err="1" smtClean="0">
                <a:sym typeface="Wingdings" panose="05000000000000000000" pitchFamily="2" charset="2"/>
              </a:rPr>
              <a:t>pots</a:t>
            </a:r>
            <a:r>
              <a:rPr lang="lv-LV" dirty="0" smtClean="0">
                <a:sym typeface="Wingdings" panose="05000000000000000000" pitchFamily="2" charset="2"/>
              </a:rPr>
              <a:t> </a:t>
            </a:r>
            <a:r>
              <a:rPr lang="lv-LV" dirty="0" err="1" smtClean="0">
                <a:sym typeface="Wingdings" panose="05000000000000000000" pitchFamily="2" charset="2"/>
              </a:rPr>
              <a:t>that</a:t>
            </a:r>
            <a:r>
              <a:rPr lang="lv-LV" dirty="0" smtClean="0">
                <a:sym typeface="Wingdings" panose="05000000000000000000" pitchFamily="2" charset="2"/>
              </a:rPr>
              <a:t> </a:t>
            </a:r>
            <a:r>
              <a:rPr lang="lv-LV" dirty="0" err="1" smtClean="0">
                <a:sym typeface="Wingdings" panose="05000000000000000000" pitchFamily="2" charset="2"/>
              </a:rPr>
              <a:t>were</a:t>
            </a:r>
            <a:r>
              <a:rPr lang="lv-LV" dirty="0" smtClean="0">
                <a:sym typeface="Wingdings" panose="05000000000000000000" pitchFamily="2" charset="2"/>
              </a:rPr>
              <a:t> </a:t>
            </a:r>
            <a:r>
              <a:rPr lang="lv-LV" dirty="0" err="1" smtClean="0">
                <a:sym typeface="Wingdings" panose="05000000000000000000" pitchFamily="2" charset="2"/>
              </a:rPr>
              <a:t>made</a:t>
            </a:r>
            <a:r>
              <a:rPr lang="lv-LV" dirty="0" smtClean="0">
                <a:sym typeface="Wingdings" panose="05000000000000000000" pitchFamily="2" charset="2"/>
              </a:rPr>
              <a:t> </a:t>
            </a:r>
            <a:r>
              <a:rPr lang="lv-LV" dirty="0" err="1" smtClean="0">
                <a:sym typeface="Wingdings" panose="05000000000000000000" pitchFamily="2" charset="2"/>
              </a:rPr>
              <a:t>by</a:t>
            </a:r>
            <a:r>
              <a:rPr lang="lv-LV" dirty="0" smtClean="0">
                <a:sym typeface="Wingdings" panose="05000000000000000000" pitchFamily="2" charset="2"/>
              </a:rPr>
              <a:t> </a:t>
            </a:r>
            <a:r>
              <a:rPr lang="lv-LV" dirty="0" err="1" smtClean="0">
                <a:sym typeface="Wingdings" panose="05000000000000000000" pitchFamily="2" charset="2"/>
              </a:rPr>
              <a:t>the</a:t>
            </a:r>
            <a:r>
              <a:rPr lang="lv-LV" dirty="0" smtClean="0">
                <a:sym typeface="Wingdings" panose="05000000000000000000" pitchFamily="2" charset="2"/>
              </a:rPr>
              <a:t> </a:t>
            </a:r>
            <a:r>
              <a:rPr lang="lv-LV" dirty="0" err="1" smtClean="0">
                <a:sym typeface="Wingdings" panose="05000000000000000000" pitchFamily="2" charset="2"/>
              </a:rPr>
              <a:t>studens</a:t>
            </a:r>
            <a:r>
              <a:rPr lang="lv-LV" dirty="0" smtClean="0">
                <a:sym typeface="Wingdings" panose="05000000000000000000" pitchFamily="2" charset="2"/>
              </a:rPr>
              <a:t> </a:t>
            </a:r>
            <a:r>
              <a:rPr lang="lv-LV" dirty="0" err="1" smtClean="0">
                <a:sym typeface="Wingdings" panose="05000000000000000000" pitchFamily="2" charset="2"/>
              </a:rPr>
              <a:t>and</a:t>
            </a:r>
            <a:r>
              <a:rPr lang="lv-LV" dirty="0" smtClean="0">
                <a:sym typeface="Wingdings" panose="05000000000000000000" pitchFamily="2" charset="2"/>
              </a:rPr>
              <a:t> </a:t>
            </a:r>
            <a:r>
              <a:rPr lang="lv-LV" dirty="0" err="1" smtClean="0">
                <a:sym typeface="Wingdings" panose="05000000000000000000" pitchFamily="2" charset="2"/>
              </a:rPr>
              <a:t>then</a:t>
            </a:r>
            <a:r>
              <a:rPr lang="lv-LV" dirty="0" smtClean="0">
                <a:sym typeface="Wingdings" panose="05000000000000000000" pitchFamily="2" charset="2"/>
              </a:rPr>
              <a:t> </a:t>
            </a:r>
            <a:r>
              <a:rPr lang="lv-LV" dirty="0" err="1" smtClean="0">
                <a:sym typeface="Wingdings" panose="05000000000000000000" pitchFamily="2" charset="2"/>
              </a:rPr>
              <a:t>representative</a:t>
            </a:r>
            <a:r>
              <a:rPr lang="lv-LV" dirty="0" smtClean="0">
                <a:sym typeface="Wingdings" panose="05000000000000000000" pitchFamily="2" charset="2"/>
              </a:rPr>
              <a:t> </a:t>
            </a:r>
            <a:r>
              <a:rPr lang="lv-LV" dirty="0" err="1" smtClean="0">
                <a:sym typeface="Wingdings" panose="05000000000000000000" pitchFamily="2" charset="2"/>
              </a:rPr>
              <a:t>and</a:t>
            </a:r>
            <a:r>
              <a:rPr lang="lv-LV" dirty="0" smtClean="0">
                <a:sym typeface="Wingdings" panose="05000000000000000000" pitchFamily="2" charset="2"/>
              </a:rPr>
              <a:t> </a:t>
            </a:r>
            <a:r>
              <a:rPr lang="lv-LV" dirty="0" err="1" smtClean="0">
                <a:sym typeface="Wingdings" panose="05000000000000000000" pitchFamily="2" charset="2"/>
              </a:rPr>
              <a:t>his</a:t>
            </a:r>
            <a:r>
              <a:rPr lang="lv-LV" dirty="0" smtClean="0">
                <a:sym typeface="Wingdings" panose="05000000000000000000" pitchFamily="2" charset="2"/>
              </a:rPr>
              <a:t> </a:t>
            </a:r>
            <a:r>
              <a:rPr lang="lv-LV" dirty="0" err="1" smtClean="0">
                <a:sym typeface="Wingdings" panose="05000000000000000000" pitchFamily="2" charset="2"/>
              </a:rPr>
              <a:t>sons</a:t>
            </a:r>
            <a:r>
              <a:rPr lang="lv-LV" dirty="0" smtClean="0">
                <a:sym typeface="Wingdings" panose="05000000000000000000" pitchFamily="2" charset="2"/>
              </a:rPr>
              <a:t>.</a:t>
            </a:r>
          </a:p>
          <a:p>
            <a:endParaRPr lang="lv-LV" dirty="0" smtClean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076700"/>
            <a:ext cx="3962400" cy="1763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429000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510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THANKS FOR YOUR ATTENTION :D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4305419"/>
      </p:ext>
    </p:extLst>
  </p:cSld>
  <p:clrMapOvr>
    <a:masterClrMapping/>
  </p:clrMapOvr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53</TotalTime>
  <Words>126</Words>
  <Application>Microsoft Office PowerPoint</Application>
  <PresentationFormat>On-screen Show (4:3)</PresentationFormat>
  <Paragraphs>10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Thatch</vt:lpstr>
      <vt:lpstr>Our emotions about this week</vt:lpstr>
      <vt:lpstr>Zoo </vt:lpstr>
      <vt:lpstr>Pottery</vt:lpstr>
      <vt:lpstr>THANKS FOR YOUR ATTENTION :D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 Users</dc:creator>
  <cp:lastModifiedBy>All Users</cp:lastModifiedBy>
  <cp:revision>5</cp:revision>
  <dcterms:created xsi:type="dcterms:W3CDTF">2022-10-20T12:36:34Z</dcterms:created>
  <dcterms:modified xsi:type="dcterms:W3CDTF">2022-10-20T13:30:22Z</dcterms:modified>
</cp:coreProperties>
</file>