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3C2A303-EF93-4CA6-9972-FE76F7C50FE4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0A37527-0D53-4EA3-880F-5082466AC29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TRIP TO LATVIA</a:t>
            </a:r>
            <a:br>
              <a:rPr lang="lv-LV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NordPlus2022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4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305800" cy="5897563"/>
          </a:xfrm>
        </p:spPr>
        <p:txBody>
          <a:bodyPr/>
          <a:lstStyle/>
          <a:p>
            <a:pPr marL="0" indent="0">
              <a:buNone/>
            </a:pPr>
            <a:r>
              <a:rPr lang="lv-LV" dirty="0" err="1" smtClean="0">
                <a:latin typeface="Cambria" panose="02040503050406030204" pitchFamily="18" charset="0"/>
              </a:rPr>
              <a:t>things</a:t>
            </a:r>
            <a:r>
              <a:rPr lang="lv-LV" dirty="0" smtClean="0">
                <a:latin typeface="Cambria" panose="02040503050406030204" pitchFamily="18" charset="0"/>
              </a:rPr>
              <a:t> </a:t>
            </a:r>
            <a:r>
              <a:rPr lang="lv-LV" dirty="0" err="1" smtClean="0">
                <a:latin typeface="Cambria" panose="02040503050406030204" pitchFamily="18" charset="0"/>
              </a:rPr>
              <a:t>that</a:t>
            </a:r>
            <a:r>
              <a:rPr lang="lv-LV" dirty="0" smtClean="0">
                <a:latin typeface="Cambria" panose="02040503050406030204" pitchFamily="18" charset="0"/>
              </a:rPr>
              <a:t> </a:t>
            </a:r>
            <a:r>
              <a:rPr lang="lv-LV" dirty="0" err="1" smtClean="0">
                <a:latin typeface="Cambria" panose="02040503050406030204" pitchFamily="18" charset="0"/>
              </a:rPr>
              <a:t>we</a:t>
            </a:r>
            <a:r>
              <a:rPr lang="lv-LV" dirty="0" smtClean="0">
                <a:latin typeface="Cambria" panose="02040503050406030204" pitchFamily="18" charset="0"/>
              </a:rPr>
              <a:t> </a:t>
            </a:r>
            <a:r>
              <a:rPr lang="lv-LV" dirty="0" err="1" smtClean="0">
                <a:latin typeface="Cambria" panose="02040503050406030204" pitchFamily="18" charset="0"/>
              </a:rPr>
              <a:t>liked</a:t>
            </a:r>
            <a:r>
              <a:rPr lang="lv-LV" dirty="0" smtClean="0">
                <a:latin typeface="Cambria" panose="02040503050406030204" pitchFamily="18" charset="0"/>
              </a:rPr>
              <a:t> </a:t>
            </a:r>
            <a:r>
              <a:rPr lang="lv-LV" dirty="0" err="1" smtClean="0">
                <a:latin typeface="Cambria" panose="02040503050406030204" pitchFamily="18" charset="0"/>
              </a:rPr>
              <a:t>about</a:t>
            </a:r>
            <a:r>
              <a:rPr lang="lv-LV" dirty="0" smtClean="0">
                <a:latin typeface="Cambria" panose="02040503050406030204" pitchFamily="18" charset="0"/>
              </a:rPr>
              <a:t> </a:t>
            </a:r>
            <a:r>
              <a:rPr lang="lv-LV" dirty="0" err="1" smtClean="0">
                <a:latin typeface="Cambria" panose="02040503050406030204" pitchFamily="18" charset="0"/>
              </a:rPr>
              <a:t>this</a:t>
            </a:r>
            <a:r>
              <a:rPr lang="lv-LV" dirty="0" smtClean="0">
                <a:latin typeface="Cambria" panose="02040503050406030204" pitchFamily="18" charset="0"/>
              </a:rPr>
              <a:t> </a:t>
            </a:r>
            <a:r>
              <a:rPr lang="lv-LV" dirty="0" err="1" smtClean="0">
                <a:latin typeface="Cambria" panose="02040503050406030204" pitchFamily="18" charset="0"/>
              </a:rPr>
              <a:t>week</a:t>
            </a:r>
            <a:r>
              <a:rPr lang="lv-LV" dirty="0" smtClean="0">
                <a:latin typeface="Cambria" panose="02040503050406030204" pitchFamily="18" charset="0"/>
              </a:rPr>
              <a:t/>
            </a:r>
            <a:br>
              <a:rPr lang="lv-LV" dirty="0" smtClean="0">
                <a:latin typeface="Cambria" panose="02040503050406030204" pitchFamily="18" charset="0"/>
              </a:rPr>
            </a:br>
            <a:endParaRPr lang="lv-LV" dirty="0" smtClean="0">
              <a:latin typeface="Cambria" panose="02040503050406030204" pitchFamily="18" charset="0"/>
            </a:endParaRPr>
          </a:p>
          <a:p>
            <a:pPr>
              <a:buFontTx/>
              <a:buChar char="-"/>
            </a:pPr>
            <a:r>
              <a:rPr lang="lv-LV" sz="2000" dirty="0" smtClean="0">
                <a:latin typeface="Cambria" panose="02040503050406030204" pitchFamily="18" charset="0"/>
              </a:rPr>
              <a:t>Mark </a:t>
            </a:r>
            <a:r>
              <a:rPr lang="lv-LV" sz="2000" dirty="0" err="1" smtClean="0">
                <a:latin typeface="Cambria" panose="02040503050406030204" pitchFamily="18" charset="0"/>
              </a:rPr>
              <a:t>Rothko</a:t>
            </a:r>
            <a:r>
              <a:rPr lang="lv-LV" sz="2000" dirty="0" smtClean="0">
                <a:latin typeface="Cambria" panose="02040503050406030204" pitchFamily="18" charset="0"/>
              </a:rPr>
              <a:t> art </a:t>
            </a:r>
            <a:r>
              <a:rPr lang="lv-LV" sz="2000" dirty="0" err="1" smtClean="0">
                <a:latin typeface="Cambria" panose="02040503050406030204" pitchFamily="18" charset="0"/>
              </a:rPr>
              <a:t>centre</a:t>
            </a:r>
            <a:endParaRPr lang="lv-LV" sz="2000" dirty="0" smtClean="0">
              <a:latin typeface="Cambria" panose="02040503050406030204" pitchFamily="18" charset="0"/>
            </a:endParaRPr>
          </a:p>
          <a:p>
            <a:pPr>
              <a:buFontTx/>
              <a:buChar char="-"/>
            </a:pPr>
            <a:r>
              <a:rPr lang="lv-LV" sz="2000" dirty="0" err="1" smtClean="0">
                <a:latin typeface="Cambria" panose="02040503050406030204" pitchFamily="18" charset="0"/>
              </a:rPr>
              <a:t>Tram</a:t>
            </a:r>
            <a:r>
              <a:rPr lang="lv-LV" sz="2000" dirty="0" smtClean="0">
                <a:latin typeface="Cambria" panose="02040503050406030204" pitchFamily="18" charset="0"/>
              </a:rPr>
              <a:t> depo</a:t>
            </a:r>
          </a:p>
          <a:p>
            <a:pPr>
              <a:buFontTx/>
              <a:buChar char="-"/>
            </a:pPr>
            <a:r>
              <a:rPr lang="lv-LV" sz="2000" dirty="0" err="1" smtClean="0">
                <a:latin typeface="Cambria" panose="02040503050406030204" pitchFamily="18" charset="0"/>
              </a:rPr>
              <a:t>The</a:t>
            </a:r>
            <a:r>
              <a:rPr lang="lv-LV" sz="2000" dirty="0" smtClean="0">
                <a:latin typeface="Cambria" panose="02040503050406030204" pitchFamily="18" charset="0"/>
              </a:rPr>
              <a:t> </a:t>
            </a:r>
            <a:r>
              <a:rPr lang="lv-LV" sz="2000" dirty="0" err="1" smtClean="0">
                <a:latin typeface="Cambria" panose="02040503050406030204" pitchFamily="18" charset="0"/>
              </a:rPr>
              <a:t>zoo</a:t>
            </a:r>
            <a:endParaRPr lang="lv-LV" sz="2000" dirty="0" smtClean="0">
              <a:latin typeface="Cambria" panose="02040503050406030204" pitchFamily="18" charset="0"/>
            </a:endParaRPr>
          </a:p>
          <a:p>
            <a:pPr>
              <a:buFontTx/>
              <a:buChar char="-"/>
            </a:pPr>
            <a:r>
              <a:rPr lang="lv-LV" sz="2000" dirty="0" err="1" smtClean="0">
                <a:latin typeface="Cambria" panose="02040503050406030204" pitchFamily="18" charset="0"/>
              </a:rPr>
              <a:t>The</a:t>
            </a:r>
            <a:r>
              <a:rPr lang="lv-LV" sz="2000" dirty="0" smtClean="0">
                <a:latin typeface="Cambria" panose="02040503050406030204" pitchFamily="18" charset="0"/>
              </a:rPr>
              <a:t> </a:t>
            </a:r>
            <a:r>
              <a:rPr lang="lv-LV" sz="2000" dirty="0" err="1" smtClean="0">
                <a:latin typeface="Cambria" panose="02040503050406030204" pitchFamily="18" charset="0"/>
              </a:rPr>
              <a:t>university</a:t>
            </a:r>
            <a:endParaRPr lang="lv-LV" sz="2000" dirty="0" smtClean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0"/>
            <a:ext cx="4876978" cy="3253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8 best views in Daugavpils | ShotHotsp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5859"/>
            <a:ext cx="2514600" cy="203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Latgales Zoodārzs | Facebook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Latgales Zoodārzs | Facebook"/>
          <p:cNvSpPr>
            <a:spLocks noChangeAspect="1" noChangeArrowheads="1"/>
          </p:cNvSpPr>
          <p:nvPr/>
        </p:nvSpPr>
        <p:spPr bwMode="auto">
          <a:xfrm>
            <a:off x="307975" y="-6175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Latgales Zoodārzs | Facebook"/>
          <p:cNvSpPr>
            <a:spLocks noChangeAspect="1" noChangeArrowheads="1"/>
          </p:cNvSpPr>
          <p:nvPr/>
        </p:nvSpPr>
        <p:spPr bwMode="auto">
          <a:xfrm>
            <a:off x="460375" y="-4651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2" descr="Latgales Zoodārzs | Facebook"/>
          <p:cNvSpPr>
            <a:spLocks noChangeAspect="1" noChangeArrowheads="1"/>
          </p:cNvSpPr>
          <p:nvPr/>
        </p:nvSpPr>
        <p:spPr bwMode="auto">
          <a:xfrm>
            <a:off x="612775" y="-3127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4" descr="Latgales Zoodārzs | Facebook"/>
          <p:cNvSpPr>
            <a:spLocks noChangeAspect="1" noChangeArrowheads="1"/>
          </p:cNvSpPr>
          <p:nvPr/>
        </p:nvSpPr>
        <p:spPr bwMode="auto">
          <a:xfrm>
            <a:off x="765175" y="-1603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6" descr="Latgales Zoodārzs | Facebook"/>
          <p:cNvSpPr>
            <a:spLocks noChangeAspect="1" noChangeArrowheads="1"/>
          </p:cNvSpPr>
          <p:nvPr/>
        </p:nvSpPr>
        <p:spPr bwMode="auto">
          <a:xfrm>
            <a:off x="917575" y="-7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8" descr="Latgales Zoodārzs | Facebook"/>
          <p:cNvSpPr>
            <a:spLocks noChangeAspect="1" noChangeArrowheads="1"/>
          </p:cNvSpPr>
          <p:nvPr/>
        </p:nvSpPr>
        <p:spPr bwMode="auto">
          <a:xfrm>
            <a:off x="1069975" y="144462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20" descr="Latgale Zoo – VISITDAUGAVPI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2" descr="Latgale Zoo – VISITDAUGAVPIL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4" descr="Latgale Zoo – VISITDAUGAVPIL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26" descr="Latgale Zoo – VISITDAUGAVPIL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8" descr="Latgale Zoo – VISITDAUGAVPIL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30" descr="Latgale Zoo – VISITDAUGAVPIL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32" descr="Latgale Zoo – VISITDAUGAVPILS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34" descr="Latgale Zoo – VISITDAUGAVPILS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36" descr="Latgale Zoo – VISITDAUGAVPILS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38" descr="Latgale Zoo – VISITDAUGAVPILS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40" descr="Latgale Zoo – VISITDAUGAVPILS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42" descr="Latgale Zoo – VISITDAUGAVPILS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44" descr="Latgale Zoo – VISITDAUGAVPILS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70" name="Picture 46" descr="No photo description available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578" y="4015859"/>
            <a:ext cx="3505200" cy="203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Daugavpils Universitā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600" y="-9296399"/>
            <a:ext cx="28594050" cy="1905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Daugavpils Universitā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4015859"/>
            <a:ext cx="3052630" cy="203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15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Marko</a:t>
            </a:r>
            <a:r>
              <a:rPr lang="lv-LV" dirty="0" smtClean="0"/>
              <a:t> </a:t>
            </a:r>
            <a:r>
              <a:rPr lang="lv-LV" dirty="0" err="1" smtClean="0"/>
              <a:t>Rothkos</a:t>
            </a:r>
            <a:r>
              <a:rPr lang="lv-LV" dirty="0" smtClean="0"/>
              <a:t> Art </a:t>
            </a:r>
            <a:r>
              <a:rPr lang="lv-LV" dirty="0" err="1" smtClean="0"/>
              <a:t>Centre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In</a:t>
            </a:r>
            <a:r>
              <a:rPr lang="lv-LV" dirty="0" smtClean="0"/>
              <a:t> Mark </a:t>
            </a:r>
            <a:r>
              <a:rPr lang="lv-LV" dirty="0" err="1" smtClean="0"/>
              <a:t>Rothkos</a:t>
            </a:r>
            <a:r>
              <a:rPr lang="lv-LV" dirty="0" smtClean="0"/>
              <a:t> art </a:t>
            </a:r>
            <a:r>
              <a:rPr lang="lv-LV" dirty="0" err="1" smtClean="0"/>
              <a:t>centre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more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his</a:t>
            </a:r>
            <a:r>
              <a:rPr lang="lv-LV" dirty="0" smtClean="0"/>
              <a:t> </a:t>
            </a:r>
            <a:r>
              <a:rPr lang="lv-LV" dirty="0" err="1" smtClean="0"/>
              <a:t>life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got to </a:t>
            </a:r>
            <a:r>
              <a:rPr lang="lv-LV" dirty="0" err="1" smtClean="0"/>
              <a:t>see</a:t>
            </a:r>
            <a:r>
              <a:rPr lang="lv-LV" dirty="0" smtClean="0"/>
              <a:t> </a:t>
            </a:r>
            <a:r>
              <a:rPr lang="lv-LV" dirty="0" err="1" smtClean="0"/>
              <a:t>replicas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his</a:t>
            </a:r>
            <a:r>
              <a:rPr lang="lv-LV" dirty="0" smtClean="0"/>
              <a:t> </a:t>
            </a:r>
            <a:r>
              <a:rPr lang="lv-LV" dirty="0" err="1" smtClean="0"/>
              <a:t>paintings</a:t>
            </a:r>
            <a:endParaRPr lang="lv-LV" dirty="0"/>
          </a:p>
          <a:p>
            <a:endParaRPr lang="en-US" dirty="0"/>
          </a:p>
        </p:txBody>
      </p:sp>
      <p:sp>
        <p:nvSpPr>
          <p:cNvPr id="4" name="AutoShape 2" descr="Marka Rotko mākslas centrā aplūkojamas jauni Marka Rotko oriģināldarbi /  LR1 / / Latvijas Radio 1"/>
          <p:cNvSpPr>
            <a:spLocks noChangeAspect="1" noChangeArrowheads="1"/>
          </p:cNvSpPr>
          <p:nvPr/>
        </p:nvSpPr>
        <p:spPr bwMode="auto">
          <a:xfrm>
            <a:off x="155575" y="-822325"/>
            <a:ext cx="26098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276601"/>
            <a:ext cx="5196502" cy="341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37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Tram</a:t>
            </a:r>
            <a:r>
              <a:rPr lang="lv-LV" dirty="0" smtClean="0"/>
              <a:t> depo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In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tram</a:t>
            </a:r>
            <a:r>
              <a:rPr lang="lv-LV" dirty="0" smtClean="0"/>
              <a:t> depo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history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trams</a:t>
            </a:r>
            <a:r>
              <a:rPr lang="lv-LV" dirty="0" smtClean="0"/>
              <a:t>, </a:t>
            </a:r>
            <a:r>
              <a:rPr lang="lv-LV" dirty="0" err="1" smtClean="0"/>
              <a:t>how</a:t>
            </a:r>
            <a:r>
              <a:rPr lang="lv-LV" dirty="0" smtClean="0"/>
              <a:t> </a:t>
            </a:r>
            <a:r>
              <a:rPr lang="lv-LV" dirty="0" err="1" smtClean="0"/>
              <a:t>they</a:t>
            </a:r>
            <a:r>
              <a:rPr lang="lv-LV" dirty="0" smtClean="0"/>
              <a:t> </a:t>
            </a:r>
            <a:r>
              <a:rPr lang="lv-LV" dirty="0" err="1" smtClean="0"/>
              <a:t>affect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environment</a:t>
            </a:r>
            <a:r>
              <a:rPr lang="lv-LV" dirty="0" smtClean="0"/>
              <a:t> </a:t>
            </a:r>
            <a:r>
              <a:rPr lang="lv-LV" dirty="0" err="1" smtClean="0"/>
              <a:t>etc</a:t>
            </a:r>
            <a:endParaRPr lang="en-US" dirty="0"/>
          </a:p>
        </p:txBody>
      </p:sp>
      <p:pic>
        <p:nvPicPr>
          <p:cNvPr id="5122" name="Picture 2" descr="LV - Daugavpils tram / Daugavpils tramvajs 2019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383" y="3048000"/>
            <a:ext cx="6386004" cy="359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26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Zoo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At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zoo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saw</a:t>
            </a:r>
            <a:r>
              <a:rPr lang="lv-LV" dirty="0" smtClean="0"/>
              <a:t> </a:t>
            </a:r>
            <a:r>
              <a:rPr lang="lv-LV" dirty="0" err="1" smtClean="0"/>
              <a:t>all</a:t>
            </a:r>
            <a:r>
              <a:rPr lang="lv-LV" dirty="0" smtClean="0"/>
              <a:t> </a:t>
            </a:r>
            <a:r>
              <a:rPr lang="lv-LV" dirty="0" err="1" smtClean="0"/>
              <a:t>kinds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animals</a:t>
            </a:r>
            <a:r>
              <a:rPr lang="lv-LV" dirty="0" smtClean="0"/>
              <a:t>,  </a:t>
            </a:r>
            <a:r>
              <a:rPr lang="lv-LV" dirty="0" err="1" smtClean="0"/>
              <a:t>from</a:t>
            </a:r>
            <a:r>
              <a:rPr lang="lv-LV" dirty="0" smtClean="0"/>
              <a:t> </a:t>
            </a:r>
            <a:r>
              <a:rPr lang="lv-LV" dirty="0" err="1" smtClean="0"/>
              <a:t>rabbits</a:t>
            </a:r>
            <a:r>
              <a:rPr lang="lv-LV" dirty="0"/>
              <a:t> </a:t>
            </a:r>
            <a:r>
              <a:rPr lang="lv-LV" dirty="0" smtClean="0"/>
              <a:t>to </a:t>
            </a:r>
            <a:r>
              <a:rPr lang="lv-LV" dirty="0" err="1" smtClean="0"/>
              <a:t>crocodiles</a:t>
            </a:r>
            <a:endParaRPr lang="en-US" dirty="0"/>
          </a:p>
        </p:txBody>
      </p:sp>
      <p:pic>
        <p:nvPicPr>
          <p:cNvPr id="4098" name="Picture 2" descr="Daugavpils novadā tapis jauns tūrisma objekts – plēsīgo putnu parks - DELF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04108"/>
            <a:ext cx="5966561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28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University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In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university</a:t>
            </a:r>
            <a:r>
              <a:rPr lang="lv-LV" dirty="0" smtClean="0"/>
              <a:t>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saw</a:t>
            </a:r>
            <a:r>
              <a:rPr lang="lv-LV" dirty="0" smtClean="0"/>
              <a:t> a </a:t>
            </a:r>
            <a:r>
              <a:rPr lang="lv-LV" dirty="0" err="1" smtClean="0"/>
              <a:t>lot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things</a:t>
            </a:r>
            <a:r>
              <a:rPr lang="lv-LV" dirty="0" smtClean="0"/>
              <a:t>,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science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what</a:t>
            </a:r>
            <a:r>
              <a:rPr lang="lv-LV" dirty="0" smtClean="0"/>
              <a:t> </a:t>
            </a:r>
            <a:r>
              <a:rPr lang="lv-LV" dirty="0" err="1" smtClean="0"/>
              <a:t>they</a:t>
            </a:r>
            <a:r>
              <a:rPr lang="lv-LV" dirty="0" smtClean="0"/>
              <a:t> </a:t>
            </a:r>
            <a:r>
              <a:rPr lang="lv-LV" dirty="0" err="1" smtClean="0"/>
              <a:t>do</a:t>
            </a:r>
            <a:r>
              <a:rPr lang="lv-LV" dirty="0" smtClean="0"/>
              <a:t> </a:t>
            </a:r>
            <a:r>
              <a:rPr lang="lv-LV" dirty="0" err="1" smtClean="0"/>
              <a:t>there</a:t>
            </a:r>
            <a:r>
              <a:rPr lang="lv-LV" dirty="0" smtClean="0"/>
              <a:t>, </a:t>
            </a:r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cloning</a:t>
            </a:r>
            <a:r>
              <a:rPr lang="lv-LV" dirty="0" smtClean="0"/>
              <a:t> </a:t>
            </a:r>
            <a:r>
              <a:rPr lang="lv-LV" dirty="0" err="1" smtClean="0"/>
              <a:t>etc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81400"/>
            <a:ext cx="8077200" cy="180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45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learned</a:t>
            </a:r>
            <a:r>
              <a:rPr lang="lv-LV" dirty="0" smtClean="0"/>
              <a:t> </a:t>
            </a:r>
            <a:r>
              <a:rPr lang="lv-LV" dirty="0" err="1" smtClean="0"/>
              <a:t>about</a:t>
            </a:r>
            <a:r>
              <a:rPr lang="lv-LV" dirty="0" smtClean="0"/>
              <a:t> </a:t>
            </a:r>
            <a:r>
              <a:rPr lang="lv-LV" dirty="0" err="1" smtClean="0"/>
              <a:t>recycling</a:t>
            </a:r>
            <a:r>
              <a:rPr lang="lv-LV" dirty="0" smtClean="0"/>
              <a:t>, </a:t>
            </a:r>
            <a:r>
              <a:rPr lang="lv-LV" dirty="0" err="1" smtClean="0"/>
              <a:t>reusing</a:t>
            </a:r>
            <a:r>
              <a:rPr lang="lv-LV" dirty="0" smtClean="0"/>
              <a:t> </a:t>
            </a:r>
            <a:r>
              <a:rPr lang="lv-LV" dirty="0" err="1" smtClean="0"/>
              <a:t>etc</a:t>
            </a:r>
            <a:endParaRPr lang="lv-LV" dirty="0" smtClean="0"/>
          </a:p>
          <a:p>
            <a:r>
              <a:rPr lang="lv-LV" dirty="0" err="1" smtClean="0"/>
              <a:t>We</a:t>
            </a:r>
            <a:r>
              <a:rPr lang="lv-LV" dirty="0" smtClean="0"/>
              <a:t> </a:t>
            </a:r>
            <a:r>
              <a:rPr lang="lv-LV" dirty="0" err="1" smtClean="0"/>
              <a:t>had</a:t>
            </a:r>
            <a:r>
              <a:rPr lang="lv-LV" dirty="0" smtClean="0"/>
              <a:t> a </a:t>
            </a:r>
            <a:r>
              <a:rPr lang="lv-LV" dirty="0" err="1" smtClean="0"/>
              <a:t>virtual</a:t>
            </a:r>
            <a:r>
              <a:rPr lang="lv-LV" dirty="0" smtClean="0"/>
              <a:t> </a:t>
            </a:r>
            <a:r>
              <a:rPr lang="lv-LV" dirty="0" err="1" smtClean="0"/>
              <a:t>tour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‘</a:t>
            </a:r>
            <a:r>
              <a:rPr lang="lv-LV" dirty="0" err="1" smtClean="0"/>
              <a:t>Getlini</a:t>
            </a:r>
            <a:r>
              <a:rPr lang="lv-LV" dirty="0" smtClean="0"/>
              <a:t> EKO’ </a:t>
            </a:r>
            <a:r>
              <a:rPr lang="lv-LV" dirty="0" err="1" smtClean="0"/>
              <a:t>landfill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6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Thanks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your</a:t>
            </a:r>
            <a:r>
              <a:rPr lang="lv-LV" dirty="0" smtClean="0"/>
              <a:t> </a:t>
            </a:r>
            <a:r>
              <a:rPr lang="lv-LV" dirty="0" err="1" smtClean="0"/>
              <a:t>attention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724819"/>
            <a:ext cx="57150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06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58</TotalTime>
  <Words>117</Words>
  <Application>Microsoft Office PowerPoint</Application>
  <PresentationFormat>On-screen Show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Technic</vt:lpstr>
      <vt:lpstr>TRIP TO LATVIA </vt:lpstr>
      <vt:lpstr>PowerPoint Presentation</vt:lpstr>
      <vt:lpstr>Marko Rothkos Art Centre</vt:lpstr>
      <vt:lpstr>Tram depo</vt:lpstr>
      <vt:lpstr>Zoo</vt:lpstr>
      <vt:lpstr>University</vt:lpstr>
      <vt:lpstr>PowerPoint Presentation</vt:lpstr>
      <vt:lpstr>Thanks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things  what experience  Things about ecolo</dc:title>
  <dc:creator>All Users</dc:creator>
  <cp:lastModifiedBy>All Users</cp:lastModifiedBy>
  <cp:revision>6</cp:revision>
  <dcterms:created xsi:type="dcterms:W3CDTF">2022-10-20T12:44:11Z</dcterms:created>
  <dcterms:modified xsi:type="dcterms:W3CDTF">2022-10-20T13:42:50Z</dcterms:modified>
</cp:coreProperties>
</file>