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58" r:id="rId5"/>
    <p:sldId id="262"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308" y="-2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4B8EB0A-26A6-4DA1-8587-F05C65810FD7}"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2683C0C9-0A95-44AB-B3F0-AC1501D86026}"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B8EB0A-26A6-4DA1-8587-F05C65810FD7}"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4B8EB0A-26A6-4DA1-8587-F05C65810FD7}" type="datetimeFigureOut">
              <a:rPr lang="en-US" smtClean="0"/>
              <a:t>10/20/2022</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3C0C9-0A95-44AB-B3F0-AC1501D86026}"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4B8EB0A-26A6-4DA1-8587-F05C65810FD7}"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4B8EB0A-26A6-4DA1-8587-F05C65810FD7}"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B8EB0A-26A6-4DA1-8587-F05C65810FD7}"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04B8EB0A-26A6-4DA1-8587-F05C65810FD7}" type="datetimeFigureOut">
              <a:rPr lang="en-US" smtClean="0"/>
              <a:t>10/20/2022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4B8EB0A-26A6-4DA1-8587-F05C65810FD7}"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83C0C9-0A95-44AB-B3F0-AC1501D86026}"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04B8EB0A-26A6-4DA1-8587-F05C65810FD7}" type="datetimeFigureOut">
              <a:rPr lang="en-US" smtClean="0"/>
              <a:t>10/20/2022</a:t>
            </a:fld>
            <a:endParaRPr lang="en-US"/>
          </a:p>
        </p:txBody>
      </p:sp>
      <p:sp>
        <p:nvSpPr>
          <p:cNvPr id="7" name="Slide Number Placeholder 6"/>
          <p:cNvSpPr>
            <a:spLocks noGrp="1"/>
          </p:cNvSpPr>
          <p:nvPr>
            <p:ph type="sldNum" sz="quarter" idx="12"/>
          </p:nvPr>
        </p:nvSpPr>
        <p:spPr/>
        <p:txBody>
          <a:bodyPr/>
          <a:lstStyle/>
          <a:p>
            <a:fld id="{2683C0C9-0A95-44AB-B3F0-AC1501D86026}"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B8EB0A-26A6-4DA1-8587-F05C65810FD7}"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B8EB0A-26A6-4DA1-8587-F05C65810FD7}"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3C0C9-0A95-44AB-B3F0-AC1501D8602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04B8EB0A-26A6-4DA1-8587-F05C65810FD7}" type="datetimeFigureOut">
              <a:rPr lang="en-US" smtClean="0"/>
              <a:t>10/20/2022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2683C0C9-0A95-44AB-B3F0-AC1501D86026}"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2" name="Title 1"/>
          <p:cNvSpPr>
            <a:spLocks noGrp="1"/>
          </p:cNvSpPr>
          <p:nvPr>
            <p:ph type="ctrTitle"/>
          </p:nvPr>
        </p:nvSpPr>
        <p:spPr/>
        <p:txBody>
          <a:bodyPr/>
          <a:lstStyle/>
          <a:p>
            <a:r>
              <a:rPr lang="lv-LV" dirty="0" err="1" smtClean="0"/>
              <a:t>Eco</a:t>
            </a:r>
            <a:r>
              <a:rPr lang="lv-LV" dirty="0" smtClean="0"/>
              <a:t> </a:t>
            </a:r>
            <a:r>
              <a:rPr lang="lv-LV" dirty="0" err="1" smtClean="0"/>
              <a:t>trip</a:t>
            </a:r>
            <a:r>
              <a:rPr lang="lv-LV" dirty="0" smtClean="0"/>
              <a:t> to </a:t>
            </a:r>
            <a:r>
              <a:rPr lang="lv-LV" dirty="0" err="1" smtClean="0"/>
              <a:t>latvia</a:t>
            </a:r>
            <a:endParaRPr lang="en-US" dirty="0"/>
          </a:p>
        </p:txBody>
      </p:sp>
    </p:spTree>
    <p:extLst>
      <p:ext uri="{BB962C8B-B14F-4D97-AF65-F5344CB8AC3E}">
        <p14:creationId xmlns:p14="http://schemas.microsoft.com/office/powerpoint/2010/main" val="281978706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sz="3600" dirty="0" smtClean="0"/>
              <a:t>Daugavpils </a:t>
            </a:r>
            <a:r>
              <a:rPr lang="lv-LV" sz="3600" dirty="0" err="1" smtClean="0"/>
              <a:t>eco</a:t>
            </a:r>
            <a:r>
              <a:rPr lang="lv-LV" sz="3600" dirty="0" smtClean="0"/>
              <a:t> </a:t>
            </a:r>
            <a:r>
              <a:rPr lang="lv-LV" sz="3600" dirty="0" err="1" smtClean="0"/>
              <a:t>friendliness</a:t>
            </a:r>
            <a:endParaRPr lang="en-US" dirty="0"/>
          </a:p>
        </p:txBody>
      </p:sp>
      <p:sp>
        <p:nvSpPr>
          <p:cNvPr id="3" name="Content Placeholder 2"/>
          <p:cNvSpPr>
            <a:spLocks noGrp="1"/>
          </p:cNvSpPr>
          <p:nvPr>
            <p:ph idx="1"/>
          </p:nvPr>
        </p:nvSpPr>
        <p:spPr/>
        <p:txBody>
          <a:bodyPr>
            <a:normAutofit/>
          </a:bodyPr>
          <a:lstStyle/>
          <a:p>
            <a:pPr marL="114300" indent="0">
              <a:buNone/>
            </a:pPr>
            <a:r>
              <a:rPr lang="lv-LV" sz="2000" dirty="0" err="1" smtClean="0"/>
              <a:t>This</a:t>
            </a:r>
            <a:r>
              <a:rPr lang="lv-LV" sz="2000" dirty="0" smtClean="0"/>
              <a:t> </a:t>
            </a:r>
            <a:r>
              <a:rPr lang="lv-LV" sz="2000" dirty="0" err="1" smtClean="0"/>
              <a:t>week</a:t>
            </a:r>
            <a:r>
              <a:rPr lang="lv-LV" sz="2000" dirty="0" smtClean="0"/>
              <a:t> </a:t>
            </a:r>
            <a:r>
              <a:rPr lang="lv-LV" sz="2000" dirty="0" err="1" smtClean="0"/>
              <a:t>we’ve</a:t>
            </a:r>
            <a:r>
              <a:rPr lang="lv-LV" sz="2000" dirty="0" smtClean="0"/>
              <a:t> </a:t>
            </a:r>
            <a:r>
              <a:rPr lang="lv-LV" sz="2000" dirty="0" err="1" smtClean="0"/>
              <a:t>been</a:t>
            </a:r>
            <a:r>
              <a:rPr lang="lv-LV" sz="2000" dirty="0" smtClean="0"/>
              <a:t> </a:t>
            </a:r>
            <a:r>
              <a:rPr lang="lv-LV" sz="2000" dirty="0" err="1" smtClean="0"/>
              <a:t>learning</a:t>
            </a:r>
            <a:r>
              <a:rPr lang="lv-LV" sz="2000" dirty="0" smtClean="0"/>
              <a:t> </a:t>
            </a:r>
            <a:r>
              <a:rPr lang="lv-LV" sz="2000" dirty="0" err="1" smtClean="0"/>
              <a:t>about</a:t>
            </a:r>
            <a:r>
              <a:rPr lang="lv-LV" sz="2000" dirty="0" smtClean="0"/>
              <a:t> </a:t>
            </a:r>
            <a:r>
              <a:rPr lang="lv-LV" sz="2000" dirty="0" err="1" smtClean="0"/>
              <a:t>ecology</a:t>
            </a:r>
            <a:r>
              <a:rPr lang="lv-LV" sz="2000" dirty="0" smtClean="0"/>
              <a:t> </a:t>
            </a:r>
            <a:r>
              <a:rPr lang="lv-LV" sz="2000" dirty="0" err="1" smtClean="0"/>
              <a:t>in</a:t>
            </a:r>
            <a:r>
              <a:rPr lang="lv-LV" sz="2000" dirty="0" smtClean="0"/>
              <a:t> Daugavpils </a:t>
            </a:r>
            <a:r>
              <a:rPr lang="lv-LV" sz="2000" dirty="0" err="1" smtClean="0"/>
              <a:t>and</a:t>
            </a:r>
            <a:r>
              <a:rPr lang="lv-LV" sz="2000" dirty="0" smtClean="0"/>
              <a:t> </a:t>
            </a:r>
            <a:r>
              <a:rPr lang="lv-LV" sz="2000" dirty="0" err="1" smtClean="0"/>
              <a:t>been</a:t>
            </a:r>
            <a:r>
              <a:rPr lang="lv-LV" sz="2000" dirty="0" smtClean="0"/>
              <a:t> </a:t>
            </a:r>
            <a:r>
              <a:rPr lang="lv-LV" sz="2000" dirty="0" err="1" smtClean="0"/>
              <a:t>visiting</a:t>
            </a:r>
            <a:r>
              <a:rPr lang="lv-LV" sz="2000" dirty="0" smtClean="0"/>
              <a:t> a </a:t>
            </a:r>
            <a:r>
              <a:rPr lang="lv-LV" sz="2000" dirty="0" err="1" smtClean="0"/>
              <a:t>variety</a:t>
            </a:r>
            <a:r>
              <a:rPr lang="lv-LV" sz="2000" dirty="0" smtClean="0"/>
              <a:t> </a:t>
            </a:r>
            <a:r>
              <a:rPr lang="lv-LV" sz="2000" dirty="0" err="1" smtClean="0"/>
              <a:t>of</a:t>
            </a:r>
            <a:r>
              <a:rPr lang="lv-LV" sz="2000" dirty="0" smtClean="0"/>
              <a:t> </a:t>
            </a:r>
            <a:r>
              <a:rPr lang="lv-LV" sz="2000" dirty="0" err="1" smtClean="0"/>
              <a:t>different</a:t>
            </a:r>
            <a:r>
              <a:rPr lang="lv-LV" sz="2000" dirty="0" smtClean="0"/>
              <a:t> </a:t>
            </a:r>
            <a:r>
              <a:rPr lang="lv-LV" sz="2000" dirty="0" err="1" smtClean="0"/>
              <a:t>places</a:t>
            </a:r>
            <a:r>
              <a:rPr lang="lv-LV" sz="2000" dirty="0" smtClean="0"/>
              <a:t> </a:t>
            </a:r>
            <a:r>
              <a:rPr lang="lv-LV" sz="2000" dirty="0" err="1" smtClean="0"/>
              <a:t>that</a:t>
            </a:r>
            <a:r>
              <a:rPr lang="lv-LV" sz="2000" dirty="0" smtClean="0"/>
              <a:t> </a:t>
            </a:r>
            <a:r>
              <a:rPr lang="lv-LV" sz="2000" dirty="0" err="1" smtClean="0"/>
              <a:t>are</a:t>
            </a:r>
            <a:r>
              <a:rPr lang="lv-LV" sz="2000" dirty="0" smtClean="0"/>
              <a:t> </a:t>
            </a:r>
            <a:r>
              <a:rPr lang="lv-LV" sz="2000" dirty="0" err="1" smtClean="0"/>
              <a:t>eco</a:t>
            </a:r>
            <a:r>
              <a:rPr lang="lv-LV" sz="2000" dirty="0" smtClean="0"/>
              <a:t> </a:t>
            </a:r>
            <a:r>
              <a:rPr lang="lv-LV" sz="2000" dirty="0" err="1" smtClean="0"/>
              <a:t>friendly</a:t>
            </a:r>
            <a:r>
              <a:rPr lang="lv-LV" sz="2000" dirty="0" smtClean="0"/>
              <a:t>. </a:t>
            </a:r>
            <a:r>
              <a:rPr lang="lv-LV" sz="2000" dirty="0" err="1" smtClean="0"/>
              <a:t>We</a:t>
            </a:r>
            <a:r>
              <a:rPr lang="lv-LV" sz="2000" dirty="0"/>
              <a:t> </a:t>
            </a:r>
            <a:r>
              <a:rPr lang="lv-LV" sz="2000" dirty="0" err="1" smtClean="0"/>
              <a:t>chose</a:t>
            </a:r>
            <a:r>
              <a:rPr lang="lv-LV" sz="2000" dirty="0" smtClean="0"/>
              <a:t> </a:t>
            </a:r>
            <a:r>
              <a:rPr lang="lv-LV" sz="2000" dirty="0" err="1" smtClean="0"/>
              <a:t>two</a:t>
            </a:r>
            <a:r>
              <a:rPr lang="lv-LV" sz="2000" dirty="0" smtClean="0"/>
              <a:t> </a:t>
            </a:r>
            <a:r>
              <a:rPr lang="lv-LV" sz="2000" dirty="0" err="1" smtClean="0"/>
              <a:t>of</a:t>
            </a:r>
            <a:r>
              <a:rPr lang="lv-LV" sz="2000" dirty="0" smtClean="0"/>
              <a:t> </a:t>
            </a:r>
            <a:r>
              <a:rPr lang="lv-LV" sz="2000" dirty="0" err="1" smtClean="0"/>
              <a:t>the</a:t>
            </a:r>
            <a:r>
              <a:rPr lang="lv-LV" sz="2000" dirty="0" smtClean="0"/>
              <a:t> </a:t>
            </a:r>
            <a:r>
              <a:rPr lang="lv-LV" sz="2000" dirty="0" err="1" smtClean="0"/>
              <a:t>most</a:t>
            </a:r>
            <a:r>
              <a:rPr lang="lv-LV" sz="2000" dirty="0" smtClean="0"/>
              <a:t> </a:t>
            </a:r>
            <a:r>
              <a:rPr lang="lv-LV" sz="2000" dirty="0" err="1" smtClean="0"/>
              <a:t>interesting</a:t>
            </a:r>
            <a:r>
              <a:rPr lang="lv-LV" sz="2000" dirty="0" smtClean="0"/>
              <a:t> </a:t>
            </a:r>
            <a:r>
              <a:rPr lang="lv-LV" sz="2000" dirty="0" err="1" smtClean="0"/>
              <a:t>ones</a:t>
            </a:r>
            <a:r>
              <a:rPr lang="lv-LV" sz="2000" dirty="0" smtClean="0"/>
              <a:t> </a:t>
            </a:r>
            <a:r>
              <a:rPr lang="lv-LV" sz="2000" dirty="0" err="1" smtClean="0"/>
              <a:t>in</a:t>
            </a:r>
            <a:r>
              <a:rPr lang="lv-LV" sz="2000" dirty="0" smtClean="0"/>
              <a:t> </a:t>
            </a:r>
            <a:r>
              <a:rPr lang="lv-LV" sz="2000" dirty="0" err="1" smtClean="0"/>
              <a:t>our</a:t>
            </a:r>
            <a:r>
              <a:rPr lang="lv-LV" sz="2000" dirty="0" smtClean="0"/>
              <a:t> </a:t>
            </a:r>
            <a:r>
              <a:rPr lang="lv-LV" sz="2000" dirty="0" err="1" smtClean="0"/>
              <a:t>opinion</a:t>
            </a:r>
            <a:r>
              <a:rPr lang="lv-LV" sz="2000" dirty="0" smtClean="0"/>
              <a:t> </a:t>
            </a:r>
            <a:r>
              <a:rPr lang="lv-LV" sz="2000" dirty="0" err="1" smtClean="0"/>
              <a:t>that</a:t>
            </a:r>
            <a:r>
              <a:rPr lang="lv-LV" sz="2000" dirty="0" smtClean="0"/>
              <a:t> </a:t>
            </a:r>
            <a:r>
              <a:rPr lang="lv-LV" sz="2000" dirty="0" err="1" smtClean="0"/>
              <a:t>help</a:t>
            </a:r>
            <a:r>
              <a:rPr lang="lv-LV" sz="2000" dirty="0" smtClean="0"/>
              <a:t> </a:t>
            </a:r>
            <a:r>
              <a:rPr lang="lv-LV" sz="2000" dirty="0" err="1" smtClean="0"/>
              <a:t>environment</a:t>
            </a:r>
            <a:r>
              <a:rPr lang="lv-LV" sz="2000" dirty="0" smtClean="0"/>
              <a:t> </a:t>
            </a:r>
            <a:r>
              <a:rPr lang="lv-LV" sz="2000" dirty="0" err="1" smtClean="0"/>
              <a:t>dramatically</a:t>
            </a:r>
            <a:r>
              <a:rPr lang="lv-LV" sz="2000" dirty="0" smtClean="0"/>
              <a:t>. </a:t>
            </a:r>
            <a:endParaRPr lang="en-US" sz="2000" dirty="0"/>
          </a:p>
        </p:txBody>
      </p:sp>
      <p:pic>
        <p:nvPicPr>
          <p:cNvPr id="3074" name="Picture 2" descr="What Does Eco-Friendly Mean? – Earth Smart Solutions - Environmental  Solutions Provi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326" y="3276600"/>
            <a:ext cx="5334000" cy="2973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22747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dirty="0" err="1" smtClean="0"/>
              <a:t>zero-waste</a:t>
            </a:r>
            <a:r>
              <a:rPr lang="lv-LV" dirty="0" smtClean="0"/>
              <a:t> </a:t>
            </a:r>
            <a:r>
              <a:rPr lang="lv-LV" dirty="0" err="1" smtClean="0"/>
              <a:t>cooking</a:t>
            </a:r>
            <a:r>
              <a:rPr lang="lv-LV" dirty="0" smtClean="0"/>
              <a:t> </a:t>
            </a:r>
            <a:r>
              <a:rPr lang="lv-LV" dirty="0" err="1" smtClean="0"/>
              <a:t>class</a:t>
            </a:r>
            <a:endParaRPr lang="en-US" dirty="0"/>
          </a:p>
        </p:txBody>
      </p:sp>
      <p:sp>
        <p:nvSpPr>
          <p:cNvPr id="3" name="Content Placeholder 2"/>
          <p:cNvSpPr>
            <a:spLocks noGrp="1"/>
          </p:cNvSpPr>
          <p:nvPr>
            <p:ph idx="1"/>
          </p:nvPr>
        </p:nvSpPr>
        <p:spPr/>
        <p:txBody>
          <a:bodyPr>
            <a:normAutofit/>
          </a:bodyPr>
          <a:lstStyle/>
          <a:p>
            <a:pPr marL="114300" indent="0">
              <a:buNone/>
            </a:pPr>
            <a:r>
              <a:rPr lang="en-US" sz="2000" dirty="0" smtClean="0"/>
              <a:t>On Monday we visited a zero-waste cooking class where we learned how to use the waste that you would have after completing your dish. We helped with making pumpkin cookies as well as cut bread for the pumpkin soup. </a:t>
            </a:r>
            <a:br>
              <a:rPr lang="en-US" sz="2000" dirty="0" smtClean="0"/>
            </a:br>
            <a:r>
              <a:rPr lang="en-US" sz="2000" dirty="0" smtClean="0"/>
              <a:t/>
            </a:r>
            <a:br>
              <a:rPr lang="en-US" sz="2000" dirty="0" smtClean="0"/>
            </a:br>
            <a:r>
              <a:rPr lang="en-US" sz="2000" dirty="0" smtClean="0"/>
              <a:t>The main idea is that you</a:t>
            </a:r>
            <a:br>
              <a:rPr lang="en-US" sz="2000" dirty="0" smtClean="0"/>
            </a:br>
            <a:r>
              <a:rPr lang="en-US" sz="2000" dirty="0" smtClean="0"/>
              <a:t>use the </a:t>
            </a:r>
            <a:r>
              <a:rPr lang="en-US" sz="2000" dirty="0" err="1" smtClean="0"/>
              <a:t>remainings</a:t>
            </a:r>
            <a:r>
              <a:rPr lang="en-US" sz="2000" dirty="0" smtClean="0"/>
              <a:t> of the</a:t>
            </a:r>
            <a:br>
              <a:rPr lang="en-US" sz="2000" dirty="0" smtClean="0"/>
            </a:br>
            <a:r>
              <a:rPr lang="en-US" sz="2000" dirty="0" smtClean="0"/>
              <a:t>product that you’ve </a:t>
            </a:r>
            <a:br>
              <a:rPr lang="en-US" sz="2000" dirty="0" smtClean="0"/>
            </a:br>
            <a:r>
              <a:rPr lang="en-US" sz="2000" dirty="0" smtClean="0"/>
              <a:t>cooked to create </a:t>
            </a:r>
            <a:br>
              <a:rPr lang="en-US" sz="2000" dirty="0" smtClean="0"/>
            </a:br>
            <a:r>
              <a:rPr lang="en-US" sz="2000" dirty="0" smtClean="0"/>
              <a:t>something new. That way</a:t>
            </a:r>
            <a:br>
              <a:rPr lang="en-US" sz="2000" dirty="0" smtClean="0"/>
            </a:br>
            <a:r>
              <a:rPr lang="en-US" sz="2000" dirty="0" smtClean="0"/>
              <a:t>we can help to reduce</a:t>
            </a:r>
            <a:br>
              <a:rPr lang="en-US" sz="2000" dirty="0" smtClean="0"/>
            </a:br>
            <a:r>
              <a:rPr lang="en-US" sz="2000" dirty="0" smtClean="0"/>
              <a:t>waste and help the</a:t>
            </a:r>
            <a:br>
              <a:rPr lang="en-US" sz="2000" dirty="0" smtClean="0"/>
            </a:br>
            <a:r>
              <a:rPr lang="en-US" sz="2000" dirty="0" smtClean="0"/>
              <a:t>environment. </a:t>
            </a:r>
            <a:endParaRPr lang="en-US" sz="2000" dirty="0"/>
          </a:p>
        </p:txBody>
      </p:sp>
      <p:pic>
        <p:nvPicPr>
          <p:cNvPr id="1026" name="Picture 2" descr="Chef and student with Down Syndrome baking muffins in kitchen stock ph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38600" y="3352800"/>
            <a:ext cx="4572000" cy="3050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10541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daugavpils</a:t>
            </a:r>
            <a:r>
              <a:rPr lang="en-US" dirty="0"/>
              <a:t> </a:t>
            </a:r>
            <a:r>
              <a:rPr lang="en-US" dirty="0" err="1"/>
              <a:t>satiksme</a:t>
            </a:r>
            <a:endParaRPr lang="en-US" dirty="0"/>
          </a:p>
        </p:txBody>
      </p:sp>
      <p:sp>
        <p:nvSpPr>
          <p:cNvPr id="3" name="Content Placeholder 2"/>
          <p:cNvSpPr>
            <a:spLocks noGrp="1"/>
          </p:cNvSpPr>
          <p:nvPr>
            <p:ph idx="1"/>
          </p:nvPr>
        </p:nvSpPr>
        <p:spPr/>
        <p:txBody>
          <a:bodyPr>
            <a:normAutofit/>
          </a:bodyPr>
          <a:lstStyle/>
          <a:p>
            <a:pPr marL="114300" indent="0">
              <a:buNone/>
            </a:pPr>
            <a:r>
              <a:rPr lang="en-US" sz="2000" dirty="0" smtClean="0"/>
              <a:t>The next day after we visited the cooking class we went on excursion to see the </a:t>
            </a:r>
            <a:r>
              <a:rPr lang="lv-LV" sz="2000" dirty="0" smtClean="0"/>
              <a:t>«</a:t>
            </a:r>
            <a:r>
              <a:rPr lang="lv-LV" sz="2000" dirty="0"/>
              <a:t>D</a:t>
            </a:r>
            <a:r>
              <a:rPr lang="en-US" sz="2000" dirty="0" err="1" smtClean="0"/>
              <a:t>augavpils</a:t>
            </a:r>
            <a:r>
              <a:rPr lang="en-US" sz="2000" dirty="0" smtClean="0"/>
              <a:t> </a:t>
            </a:r>
            <a:r>
              <a:rPr lang="lv-LV" sz="2000" dirty="0" err="1"/>
              <a:t>S</a:t>
            </a:r>
            <a:r>
              <a:rPr lang="en-US" sz="2000" dirty="0" err="1" smtClean="0"/>
              <a:t>atiksme</a:t>
            </a:r>
            <a:r>
              <a:rPr lang="lv-LV" sz="2000" dirty="0" smtClean="0"/>
              <a:t>» </a:t>
            </a:r>
            <a:r>
              <a:rPr lang="lv-LV" sz="2000" dirty="0" err="1" smtClean="0"/>
              <a:t>where</a:t>
            </a:r>
            <a:r>
              <a:rPr lang="lv-LV" sz="2000" dirty="0" smtClean="0"/>
              <a:t> </a:t>
            </a:r>
            <a:r>
              <a:rPr lang="lv-LV" sz="2000" dirty="0" err="1" smtClean="0"/>
              <a:t>we</a:t>
            </a:r>
            <a:r>
              <a:rPr lang="lv-LV" sz="2000" dirty="0" smtClean="0"/>
              <a:t> </a:t>
            </a:r>
            <a:r>
              <a:rPr lang="lv-LV" sz="2000" dirty="0" err="1" smtClean="0"/>
              <a:t>learned</a:t>
            </a:r>
            <a:r>
              <a:rPr lang="lv-LV" sz="2000" dirty="0" smtClean="0"/>
              <a:t> </a:t>
            </a:r>
            <a:r>
              <a:rPr lang="lv-LV" sz="2000" dirty="0" err="1" smtClean="0"/>
              <a:t>about</a:t>
            </a:r>
            <a:r>
              <a:rPr lang="lv-LV" sz="2000" dirty="0" smtClean="0"/>
              <a:t> </a:t>
            </a:r>
            <a:r>
              <a:rPr lang="lv-LV" sz="2000" dirty="0" err="1" smtClean="0"/>
              <a:t>trams</a:t>
            </a:r>
            <a:r>
              <a:rPr lang="lv-LV" sz="2000" dirty="0" smtClean="0"/>
              <a:t> </a:t>
            </a:r>
            <a:r>
              <a:rPr lang="lv-LV" sz="2000" dirty="0" err="1" smtClean="0"/>
              <a:t>and</a:t>
            </a:r>
            <a:r>
              <a:rPr lang="lv-LV" sz="2000" dirty="0" smtClean="0"/>
              <a:t> </a:t>
            </a:r>
            <a:r>
              <a:rPr lang="lv-LV" sz="2000" dirty="0" err="1" smtClean="0"/>
              <a:t>how</a:t>
            </a:r>
            <a:r>
              <a:rPr lang="lv-LV" sz="2000" dirty="0" smtClean="0"/>
              <a:t> </a:t>
            </a:r>
            <a:r>
              <a:rPr lang="lv-LV" sz="2000" dirty="0" err="1" smtClean="0"/>
              <a:t>they</a:t>
            </a:r>
            <a:r>
              <a:rPr lang="lv-LV" sz="2000" dirty="0" smtClean="0"/>
              <a:t> </a:t>
            </a:r>
            <a:r>
              <a:rPr lang="lv-LV" sz="2000" dirty="0" err="1" smtClean="0"/>
              <a:t>are</a:t>
            </a:r>
            <a:r>
              <a:rPr lang="lv-LV" sz="2000" dirty="0" smtClean="0"/>
              <a:t> </a:t>
            </a:r>
            <a:r>
              <a:rPr lang="lv-LV" sz="2000" dirty="0" err="1" smtClean="0"/>
              <a:t>good</a:t>
            </a:r>
            <a:r>
              <a:rPr lang="lv-LV" sz="2000" dirty="0" smtClean="0"/>
              <a:t> </a:t>
            </a:r>
            <a:r>
              <a:rPr lang="lv-LV" sz="2000" dirty="0" err="1" smtClean="0"/>
              <a:t>for</a:t>
            </a:r>
            <a:r>
              <a:rPr lang="lv-LV" sz="2000" dirty="0" smtClean="0"/>
              <a:t> </a:t>
            </a:r>
            <a:r>
              <a:rPr lang="lv-LV" sz="2000" dirty="0" err="1" smtClean="0"/>
              <a:t>our</a:t>
            </a:r>
            <a:r>
              <a:rPr lang="lv-LV" sz="2000" dirty="0" smtClean="0"/>
              <a:t> </a:t>
            </a:r>
            <a:r>
              <a:rPr lang="lv-LV" sz="2000" dirty="0" err="1" smtClean="0"/>
              <a:t>environment</a:t>
            </a:r>
            <a:r>
              <a:rPr lang="lv-LV" sz="2000" dirty="0" smtClean="0"/>
              <a:t>. </a:t>
            </a:r>
            <a:r>
              <a:rPr lang="lv-LV" sz="2000" dirty="0" err="1" smtClean="0"/>
              <a:t>We</a:t>
            </a:r>
            <a:r>
              <a:rPr lang="lv-LV" sz="2000" dirty="0" smtClean="0"/>
              <a:t> </a:t>
            </a:r>
            <a:r>
              <a:rPr lang="lv-LV" sz="2000" dirty="0" err="1" smtClean="0"/>
              <a:t>saw</a:t>
            </a:r>
            <a:r>
              <a:rPr lang="lv-LV" sz="2000" dirty="0" smtClean="0"/>
              <a:t> </a:t>
            </a:r>
            <a:r>
              <a:rPr lang="lv-LV" sz="2000" dirty="0" err="1" smtClean="0"/>
              <a:t>how</a:t>
            </a:r>
            <a:r>
              <a:rPr lang="lv-LV" sz="2000" dirty="0" smtClean="0"/>
              <a:t> </a:t>
            </a:r>
            <a:r>
              <a:rPr lang="lv-LV" sz="2000" dirty="0" err="1" smtClean="0"/>
              <a:t>they</a:t>
            </a:r>
            <a:r>
              <a:rPr lang="lv-LV" sz="2000" dirty="0" smtClean="0"/>
              <a:t> </a:t>
            </a:r>
            <a:r>
              <a:rPr lang="lv-LV" sz="2000" dirty="0" err="1" smtClean="0"/>
              <a:t>are</a:t>
            </a:r>
            <a:r>
              <a:rPr lang="lv-LV" sz="2000" dirty="0" smtClean="0"/>
              <a:t> </a:t>
            </a:r>
            <a:r>
              <a:rPr lang="lv-LV" sz="2000" dirty="0" err="1" smtClean="0"/>
              <a:t>storaged</a:t>
            </a:r>
            <a:r>
              <a:rPr lang="lv-LV" sz="2000" dirty="0" smtClean="0"/>
              <a:t> </a:t>
            </a:r>
            <a:r>
              <a:rPr lang="lv-LV" sz="2000" dirty="0" err="1" smtClean="0"/>
              <a:t>and</a:t>
            </a:r>
            <a:r>
              <a:rPr lang="lv-LV" sz="2000" dirty="0" smtClean="0"/>
              <a:t> </a:t>
            </a:r>
            <a:r>
              <a:rPr lang="lv-LV" sz="2000" dirty="0" err="1" smtClean="0"/>
              <a:t>taken</a:t>
            </a:r>
            <a:r>
              <a:rPr lang="lv-LV" sz="2000" dirty="0" smtClean="0"/>
              <a:t> </a:t>
            </a:r>
            <a:r>
              <a:rPr lang="lv-LV" sz="2000" dirty="0" err="1" smtClean="0"/>
              <a:t>care</a:t>
            </a:r>
            <a:r>
              <a:rPr lang="lv-LV" sz="2000" dirty="0" smtClean="0"/>
              <a:t> </a:t>
            </a:r>
            <a:r>
              <a:rPr lang="lv-LV" sz="2000" dirty="0" err="1" smtClean="0"/>
              <a:t>of</a:t>
            </a:r>
            <a:r>
              <a:rPr lang="lv-LV" sz="2000" dirty="0" smtClean="0"/>
              <a:t> </a:t>
            </a:r>
            <a:r>
              <a:rPr lang="lv-LV" sz="2000" dirty="0" err="1" smtClean="0"/>
              <a:t>in</a:t>
            </a:r>
            <a:r>
              <a:rPr lang="lv-LV" sz="2000" dirty="0" smtClean="0"/>
              <a:t> </a:t>
            </a:r>
            <a:r>
              <a:rPr lang="lv-LV" sz="2000" dirty="0" err="1" smtClean="0"/>
              <a:t>depos</a:t>
            </a:r>
            <a:r>
              <a:rPr lang="lv-LV" sz="2000" dirty="0" smtClean="0"/>
              <a:t>, </a:t>
            </a:r>
            <a:r>
              <a:rPr lang="lv-LV" sz="2000" dirty="0" err="1" smtClean="0"/>
              <a:t>learned</a:t>
            </a:r>
            <a:r>
              <a:rPr lang="lv-LV" sz="2000" dirty="0" smtClean="0"/>
              <a:t> </a:t>
            </a:r>
            <a:r>
              <a:rPr lang="lv-LV" sz="2000" dirty="0" err="1" smtClean="0"/>
              <a:t>about</a:t>
            </a:r>
            <a:r>
              <a:rPr lang="lv-LV" sz="2000" dirty="0" smtClean="0"/>
              <a:t> </a:t>
            </a:r>
            <a:r>
              <a:rPr lang="lv-LV" sz="2000" dirty="0" err="1" smtClean="0"/>
              <a:t>trams</a:t>
            </a:r>
            <a:r>
              <a:rPr lang="lv-LV" sz="2000" dirty="0" smtClean="0"/>
              <a:t> </a:t>
            </a:r>
            <a:r>
              <a:rPr lang="lv-LV" sz="2000" dirty="0" err="1" smtClean="0"/>
              <a:t>history</a:t>
            </a:r>
            <a:r>
              <a:rPr lang="lv-LV" sz="2000" dirty="0" smtClean="0"/>
              <a:t> </a:t>
            </a:r>
            <a:r>
              <a:rPr lang="lv-LV" sz="2000" dirty="0" err="1" smtClean="0"/>
              <a:t>in</a:t>
            </a:r>
            <a:r>
              <a:rPr lang="lv-LV" sz="2000" dirty="0" smtClean="0"/>
              <a:t> Daugavpils. </a:t>
            </a:r>
            <a:r>
              <a:rPr lang="lv-LV" sz="2000" dirty="0" err="1" smtClean="0"/>
              <a:t>The</a:t>
            </a:r>
            <a:r>
              <a:rPr lang="lv-LV" sz="2000" dirty="0" smtClean="0"/>
              <a:t> </a:t>
            </a:r>
            <a:r>
              <a:rPr lang="lv-LV" sz="2000" dirty="0" err="1" smtClean="0"/>
              <a:t>trams</a:t>
            </a:r>
            <a:r>
              <a:rPr lang="lv-LV" sz="2000" dirty="0" smtClean="0"/>
              <a:t> </a:t>
            </a:r>
            <a:r>
              <a:rPr lang="lv-LV" sz="2000" dirty="0" err="1" smtClean="0"/>
              <a:t>are</a:t>
            </a:r>
            <a:r>
              <a:rPr lang="lv-LV" sz="2000" dirty="0" smtClean="0"/>
              <a:t> </a:t>
            </a:r>
            <a:r>
              <a:rPr lang="lv-LV" sz="2000" dirty="0" err="1" smtClean="0"/>
              <a:t>eco</a:t>
            </a:r>
            <a:r>
              <a:rPr lang="lv-LV" sz="2000" dirty="0" smtClean="0"/>
              <a:t> </a:t>
            </a:r>
            <a:r>
              <a:rPr lang="lv-LV" sz="2000" dirty="0" err="1" smtClean="0"/>
              <a:t>friendly</a:t>
            </a:r>
            <a:r>
              <a:rPr lang="lv-LV" sz="2000" dirty="0" smtClean="0"/>
              <a:t> </a:t>
            </a:r>
            <a:r>
              <a:rPr lang="lv-LV" sz="2000" dirty="0" err="1" smtClean="0"/>
              <a:t>because</a:t>
            </a:r>
            <a:r>
              <a:rPr lang="lv-LV" sz="2000" dirty="0" smtClean="0"/>
              <a:t> </a:t>
            </a:r>
            <a:r>
              <a:rPr lang="lv-LV" sz="2000" dirty="0" err="1" smtClean="0"/>
              <a:t>they</a:t>
            </a:r>
            <a:r>
              <a:rPr lang="lv-LV" sz="2000" dirty="0" smtClean="0"/>
              <a:t> </a:t>
            </a:r>
            <a:r>
              <a:rPr lang="lv-LV" sz="2000" dirty="0" err="1" smtClean="0"/>
              <a:t>don’t</a:t>
            </a:r>
            <a:r>
              <a:rPr lang="lv-LV" sz="2000" dirty="0" smtClean="0"/>
              <a:t> </a:t>
            </a:r>
            <a:r>
              <a:rPr lang="lv-LV" sz="2000" dirty="0" err="1" smtClean="0"/>
              <a:t>use</a:t>
            </a:r>
            <a:r>
              <a:rPr lang="lv-LV" sz="2000" dirty="0" smtClean="0"/>
              <a:t> </a:t>
            </a:r>
            <a:r>
              <a:rPr lang="lv-LV" sz="2000" dirty="0" err="1" smtClean="0"/>
              <a:t>fuel</a:t>
            </a:r>
            <a:r>
              <a:rPr lang="lv-LV" sz="2000" dirty="0" smtClean="0"/>
              <a:t> </a:t>
            </a:r>
            <a:r>
              <a:rPr lang="lv-LV" sz="2000" dirty="0" err="1" smtClean="0"/>
              <a:t>but</a:t>
            </a:r>
            <a:r>
              <a:rPr lang="lv-LV" sz="2000" dirty="0" smtClean="0"/>
              <a:t> </a:t>
            </a:r>
            <a:r>
              <a:rPr lang="lv-LV" sz="2000" dirty="0" err="1" smtClean="0"/>
              <a:t>electricity</a:t>
            </a:r>
            <a:r>
              <a:rPr lang="lv-LV" sz="2000" dirty="0" smtClean="0"/>
              <a:t>. </a:t>
            </a:r>
            <a:endParaRPr lang="en-US" sz="2000" dirty="0"/>
          </a:p>
        </p:txBody>
      </p:sp>
      <p:pic>
        <p:nvPicPr>
          <p:cNvPr id="2050" name="Picture 2" descr="Предприятие «Daugavpils satiksme» завершило реализацию проекта реновации  трамвайного транспорта (ВИДЕ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871913"/>
            <a:ext cx="4495800" cy="2528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96988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v-LV" dirty="0" err="1" smtClean="0"/>
              <a:t>Why</a:t>
            </a:r>
            <a:r>
              <a:rPr lang="lv-LV" dirty="0" smtClean="0"/>
              <a:t> </a:t>
            </a:r>
            <a:r>
              <a:rPr lang="lv-LV" dirty="0" err="1" smtClean="0"/>
              <a:t>eco</a:t>
            </a:r>
            <a:r>
              <a:rPr lang="lv-LV" dirty="0" smtClean="0"/>
              <a:t> </a:t>
            </a:r>
            <a:r>
              <a:rPr lang="lv-LV" dirty="0" err="1" smtClean="0"/>
              <a:t>friendliness</a:t>
            </a:r>
            <a:r>
              <a:rPr lang="lv-LV" dirty="0" smtClean="0"/>
              <a:t>?</a:t>
            </a:r>
            <a:endParaRPr lang="en-US" dirty="0"/>
          </a:p>
        </p:txBody>
      </p:sp>
      <p:sp>
        <p:nvSpPr>
          <p:cNvPr id="3" name="Content Placeholder 2"/>
          <p:cNvSpPr>
            <a:spLocks noGrp="1"/>
          </p:cNvSpPr>
          <p:nvPr>
            <p:ph idx="1"/>
          </p:nvPr>
        </p:nvSpPr>
        <p:spPr/>
        <p:txBody>
          <a:bodyPr>
            <a:normAutofit/>
          </a:bodyPr>
          <a:lstStyle/>
          <a:p>
            <a:pPr marL="114300" indent="0">
              <a:buNone/>
            </a:pPr>
            <a:r>
              <a:rPr lang="lv-LV" sz="2000" dirty="0" err="1" smtClean="0"/>
              <a:t>Nowadays</a:t>
            </a:r>
            <a:r>
              <a:rPr lang="lv-LV" sz="2000" dirty="0" smtClean="0"/>
              <a:t> </a:t>
            </a:r>
            <a:r>
              <a:rPr lang="lv-LV" sz="2000" dirty="0" err="1" smtClean="0"/>
              <a:t>people</a:t>
            </a:r>
            <a:r>
              <a:rPr lang="lv-LV" sz="2000" dirty="0" smtClean="0"/>
              <a:t> </a:t>
            </a:r>
            <a:r>
              <a:rPr lang="lv-LV" sz="2000" dirty="0" err="1" smtClean="0"/>
              <a:t>are</a:t>
            </a:r>
            <a:r>
              <a:rPr lang="lv-LV" sz="2000" dirty="0" smtClean="0"/>
              <a:t> </a:t>
            </a:r>
            <a:r>
              <a:rPr lang="lv-LV" sz="2000" dirty="0" err="1" smtClean="0"/>
              <a:t>all</a:t>
            </a:r>
            <a:r>
              <a:rPr lang="lv-LV" sz="2000" dirty="0" smtClean="0"/>
              <a:t> </a:t>
            </a:r>
            <a:r>
              <a:rPr lang="lv-LV" sz="2000" dirty="0" err="1" smtClean="0"/>
              <a:t>about</a:t>
            </a:r>
            <a:r>
              <a:rPr lang="lv-LV" sz="2000" dirty="0" smtClean="0"/>
              <a:t> </a:t>
            </a:r>
            <a:r>
              <a:rPr lang="lv-LV" sz="2000" dirty="0" err="1" smtClean="0"/>
              <a:t>eco</a:t>
            </a:r>
            <a:r>
              <a:rPr lang="lv-LV" sz="2000" dirty="0" smtClean="0"/>
              <a:t> </a:t>
            </a:r>
            <a:r>
              <a:rPr lang="lv-LV" sz="2000" dirty="0" err="1" smtClean="0"/>
              <a:t>friendly</a:t>
            </a:r>
            <a:r>
              <a:rPr lang="lv-LV" sz="2000" dirty="0" smtClean="0"/>
              <a:t> </a:t>
            </a:r>
            <a:r>
              <a:rPr lang="lv-LV" sz="2000" dirty="0" err="1" smtClean="0"/>
              <a:t>stuff</a:t>
            </a:r>
            <a:r>
              <a:rPr lang="lv-LV" sz="2000" dirty="0" smtClean="0"/>
              <a:t>. </a:t>
            </a:r>
            <a:r>
              <a:rPr lang="lv-LV" sz="2000" dirty="0" err="1" smtClean="0"/>
              <a:t>And</a:t>
            </a:r>
            <a:r>
              <a:rPr lang="lv-LV" sz="2000" dirty="0" smtClean="0"/>
              <a:t> </a:t>
            </a:r>
            <a:r>
              <a:rPr lang="lv-LV" sz="2000" dirty="0" err="1" smtClean="0"/>
              <a:t>it’s</a:t>
            </a:r>
            <a:r>
              <a:rPr lang="lv-LV" sz="2000" dirty="0" smtClean="0"/>
              <a:t> a </a:t>
            </a:r>
            <a:r>
              <a:rPr lang="lv-LV" sz="2000" dirty="0" err="1" smtClean="0"/>
              <a:t>very</a:t>
            </a:r>
            <a:r>
              <a:rPr lang="lv-LV" sz="2000" dirty="0" smtClean="0"/>
              <a:t> </a:t>
            </a:r>
            <a:r>
              <a:rPr lang="lv-LV" sz="2000" dirty="0" err="1" smtClean="0"/>
              <a:t>nice</a:t>
            </a:r>
            <a:r>
              <a:rPr lang="lv-LV" sz="2000" dirty="0" smtClean="0"/>
              <a:t> </a:t>
            </a:r>
            <a:r>
              <a:rPr lang="lv-LV" sz="2000" dirty="0" err="1" smtClean="0"/>
              <a:t>trend</a:t>
            </a:r>
            <a:r>
              <a:rPr lang="lv-LV" sz="2000" dirty="0" smtClean="0"/>
              <a:t> </a:t>
            </a:r>
            <a:r>
              <a:rPr lang="lv-LV" sz="2000" dirty="0" err="1" smtClean="0"/>
              <a:t>since</a:t>
            </a:r>
            <a:r>
              <a:rPr lang="lv-LV" sz="2000" dirty="0" smtClean="0"/>
              <a:t> </a:t>
            </a:r>
            <a:r>
              <a:rPr lang="lv-LV" sz="2000" dirty="0" err="1" smtClean="0"/>
              <a:t>being</a:t>
            </a:r>
            <a:r>
              <a:rPr lang="lv-LV" sz="2000" dirty="0" smtClean="0"/>
              <a:t> </a:t>
            </a:r>
            <a:r>
              <a:rPr lang="lv-LV" sz="2000" dirty="0" err="1" smtClean="0"/>
              <a:t>eco</a:t>
            </a:r>
            <a:r>
              <a:rPr lang="lv-LV" sz="2000" dirty="0" smtClean="0"/>
              <a:t> </a:t>
            </a:r>
            <a:r>
              <a:rPr lang="lv-LV" sz="2000" dirty="0" err="1" smtClean="0"/>
              <a:t>friendly</a:t>
            </a:r>
            <a:r>
              <a:rPr lang="lv-LV" sz="2000" dirty="0" smtClean="0"/>
              <a:t> </a:t>
            </a:r>
            <a:r>
              <a:rPr lang="lv-LV" sz="2000" dirty="0" err="1" smtClean="0"/>
              <a:t>helps</a:t>
            </a:r>
            <a:r>
              <a:rPr lang="lv-LV" sz="2000" dirty="0" smtClean="0"/>
              <a:t> to </a:t>
            </a:r>
            <a:r>
              <a:rPr lang="lv-LV" sz="2000" dirty="0" err="1" smtClean="0"/>
              <a:t>save</a:t>
            </a:r>
            <a:r>
              <a:rPr lang="lv-LV" sz="2000" dirty="0" smtClean="0"/>
              <a:t> </a:t>
            </a:r>
            <a:r>
              <a:rPr lang="lv-LV" sz="2000" dirty="0" err="1" smtClean="0"/>
              <a:t>the</a:t>
            </a:r>
            <a:r>
              <a:rPr lang="lv-LV" sz="2000" dirty="0" smtClean="0"/>
              <a:t> </a:t>
            </a:r>
            <a:r>
              <a:rPr lang="lv-LV" sz="2000" dirty="0" err="1" smtClean="0"/>
              <a:t>planet</a:t>
            </a:r>
            <a:r>
              <a:rPr lang="lv-LV" sz="2000" dirty="0" smtClean="0"/>
              <a:t>, </a:t>
            </a:r>
            <a:r>
              <a:rPr lang="lv-LV" sz="2000" dirty="0" err="1" smtClean="0"/>
              <a:t>preserve</a:t>
            </a:r>
            <a:r>
              <a:rPr lang="lv-LV" sz="2000" dirty="0" smtClean="0"/>
              <a:t> </a:t>
            </a:r>
            <a:r>
              <a:rPr lang="lv-LV" sz="2000" dirty="0" err="1" smtClean="0"/>
              <a:t>nature</a:t>
            </a:r>
            <a:r>
              <a:rPr lang="lv-LV" sz="2000" dirty="0" smtClean="0"/>
              <a:t> </a:t>
            </a:r>
            <a:r>
              <a:rPr lang="lv-LV" sz="2000" dirty="0" err="1" smtClean="0"/>
              <a:t>and</a:t>
            </a:r>
            <a:r>
              <a:rPr lang="lv-LV" sz="2000" dirty="0" smtClean="0"/>
              <a:t> </a:t>
            </a:r>
            <a:r>
              <a:rPr lang="lv-LV" sz="2000" dirty="0" err="1" smtClean="0"/>
              <a:t>our</a:t>
            </a:r>
            <a:r>
              <a:rPr lang="lv-LV" sz="2000" dirty="0" smtClean="0"/>
              <a:t> </a:t>
            </a:r>
            <a:r>
              <a:rPr lang="lv-LV" sz="2000" dirty="0" err="1" smtClean="0"/>
              <a:t>future</a:t>
            </a:r>
            <a:r>
              <a:rPr lang="lv-LV" sz="2000" dirty="0" smtClean="0"/>
              <a:t> </a:t>
            </a:r>
            <a:r>
              <a:rPr lang="lv-LV" sz="2000" dirty="0" err="1" smtClean="0"/>
              <a:t>every</a:t>
            </a:r>
            <a:r>
              <a:rPr lang="lv-LV" sz="2000" dirty="0" smtClean="0"/>
              <a:t> </a:t>
            </a:r>
            <a:r>
              <a:rPr lang="lv-LV" sz="2000" dirty="0" err="1" smtClean="0"/>
              <a:t>day</a:t>
            </a:r>
            <a:r>
              <a:rPr lang="lv-LV" sz="2000" dirty="0" smtClean="0"/>
              <a:t>. </a:t>
            </a:r>
            <a:r>
              <a:rPr lang="lv-LV" sz="2000" dirty="0" err="1" smtClean="0"/>
              <a:t>We</a:t>
            </a:r>
            <a:r>
              <a:rPr lang="lv-LV" sz="2000" dirty="0" smtClean="0"/>
              <a:t> </a:t>
            </a:r>
            <a:r>
              <a:rPr lang="lv-LV" sz="2000" dirty="0" err="1" smtClean="0"/>
              <a:t>believe</a:t>
            </a:r>
            <a:r>
              <a:rPr lang="lv-LV" sz="2000" dirty="0" smtClean="0"/>
              <a:t> </a:t>
            </a:r>
            <a:r>
              <a:rPr lang="lv-LV" sz="2000" dirty="0" err="1" smtClean="0"/>
              <a:t>that</a:t>
            </a:r>
            <a:r>
              <a:rPr lang="lv-LV" sz="2000" dirty="0" smtClean="0"/>
              <a:t> </a:t>
            </a:r>
            <a:r>
              <a:rPr lang="lv-LV" sz="2000" dirty="0" err="1" smtClean="0"/>
              <a:t>it’s</a:t>
            </a:r>
            <a:r>
              <a:rPr lang="lv-LV" sz="2000" dirty="0" smtClean="0"/>
              <a:t> a </a:t>
            </a:r>
            <a:r>
              <a:rPr lang="lv-LV" sz="2000" dirty="0" err="1" smtClean="0"/>
              <a:t>nice</a:t>
            </a:r>
            <a:r>
              <a:rPr lang="lv-LV" sz="2000" dirty="0" smtClean="0"/>
              <a:t> </a:t>
            </a:r>
            <a:r>
              <a:rPr lang="lv-LV" sz="2000" dirty="0" err="1" smtClean="0"/>
              <a:t>thing</a:t>
            </a:r>
            <a:r>
              <a:rPr lang="lv-LV" sz="2000" dirty="0" smtClean="0"/>
              <a:t> </a:t>
            </a:r>
            <a:r>
              <a:rPr lang="lv-LV" sz="2000" dirty="0" err="1" smtClean="0"/>
              <a:t>that</a:t>
            </a:r>
            <a:r>
              <a:rPr lang="lv-LV" sz="2000" dirty="0" smtClean="0"/>
              <a:t> </a:t>
            </a:r>
            <a:r>
              <a:rPr lang="lv-LV" sz="2000" dirty="0" err="1" smtClean="0"/>
              <a:t>more</a:t>
            </a:r>
            <a:r>
              <a:rPr lang="lv-LV" sz="2000" dirty="0"/>
              <a:t> </a:t>
            </a:r>
            <a:r>
              <a:rPr lang="lv-LV" sz="2000" dirty="0" err="1" smtClean="0"/>
              <a:t>and</a:t>
            </a:r>
            <a:r>
              <a:rPr lang="lv-LV" sz="2000" dirty="0" smtClean="0"/>
              <a:t> </a:t>
            </a:r>
            <a:r>
              <a:rPr lang="lv-LV" sz="2000" dirty="0" err="1" smtClean="0"/>
              <a:t>more</a:t>
            </a:r>
            <a:r>
              <a:rPr lang="lv-LV" sz="2000" dirty="0" smtClean="0"/>
              <a:t> </a:t>
            </a:r>
            <a:r>
              <a:rPr lang="lv-LV" sz="2000" dirty="0" err="1" smtClean="0"/>
              <a:t>companies</a:t>
            </a:r>
            <a:r>
              <a:rPr lang="lv-LV" sz="2000" dirty="0" smtClean="0"/>
              <a:t> </a:t>
            </a:r>
            <a:r>
              <a:rPr lang="lv-LV" sz="2000" dirty="0" err="1" smtClean="0"/>
              <a:t>try</a:t>
            </a:r>
            <a:r>
              <a:rPr lang="lv-LV" sz="2000" dirty="0" smtClean="0"/>
              <a:t> to </a:t>
            </a:r>
            <a:r>
              <a:rPr lang="lv-LV" sz="2000" dirty="0" err="1" smtClean="0"/>
              <a:t>be</a:t>
            </a:r>
            <a:r>
              <a:rPr lang="lv-LV" sz="2000" dirty="0"/>
              <a:t> </a:t>
            </a:r>
            <a:r>
              <a:rPr lang="lv-LV" sz="2000" dirty="0" smtClean="0"/>
              <a:t/>
            </a:r>
            <a:br>
              <a:rPr lang="lv-LV" sz="2000" dirty="0" smtClean="0"/>
            </a:br>
            <a:r>
              <a:rPr lang="lv-LV" sz="2000" dirty="0" err="1" smtClean="0"/>
              <a:t>ecologically</a:t>
            </a:r>
            <a:r>
              <a:rPr lang="lv-LV" sz="2000" dirty="0" smtClean="0"/>
              <a:t> </a:t>
            </a:r>
            <a:r>
              <a:rPr lang="lv-LV" sz="2000" dirty="0" err="1" smtClean="0"/>
              <a:t>friendly</a:t>
            </a:r>
            <a:r>
              <a:rPr lang="lv-LV" sz="2000" dirty="0" smtClean="0"/>
              <a:t> </a:t>
            </a:r>
            <a:r>
              <a:rPr lang="lv-LV" sz="2000" dirty="0" err="1" smtClean="0"/>
              <a:t>and</a:t>
            </a:r>
            <a:r>
              <a:rPr lang="lv-LV" sz="2000" dirty="0" smtClean="0"/>
              <a:t> </a:t>
            </a:r>
            <a:br>
              <a:rPr lang="lv-LV" sz="2000" dirty="0" smtClean="0"/>
            </a:br>
            <a:r>
              <a:rPr lang="lv-LV" sz="2000" dirty="0" err="1" smtClean="0"/>
              <a:t>reduce</a:t>
            </a:r>
            <a:r>
              <a:rPr lang="lv-LV" sz="2000" dirty="0" smtClean="0"/>
              <a:t> </a:t>
            </a:r>
            <a:r>
              <a:rPr lang="lv-LV" sz="2000" dirty="0" err="1" smtClean="0"/>
              <a:t>the</a:t>
            </a:r>
            <a:r>
              <a:rPr lang="lv-LV" sz="2000" dirty="0" smtClean="0"/>
              <a:t> </a:t>
            </a:r>
            <a:r>
              <a:rPr lang="lv-LV" sz="2000" dirty="0" err="1" smtClean="0"/>
              <a:t>waste</a:t>
            </a:r>
            <a:r>
              <a:rPr lang="lv-LV" sz="2000" dirty="0" smtClean="0"/>
              <a:t> </a:t>
            </a:r>
            <a:r>
              <a:rPr lang="lv-LV" sz="2000" dirty="0" err="1" smtClean="0"/>
              <a:t>that</a:t>
            </a:r>
            <a:r>
              <a:rPr lang="lv-LV" sz="2000" dirty="0" smtClean="0"/>
              <a:t> </a:t>
            </a:r>
            <a:br>
              <a:rPr lang="lv-LV" sz="2000" dirty="0" smtClean="0"/>
            </a:br>
            <a:r>
              <a:rPr lang="lv-LV" sz="2000" dirty="0" err="1" smtClean="0"/>
              <a:t>they</a:t>
            </a:r>
            <a:r>
              <a:rPr lang="lv-LV" sz="2000" dirty="0" smtClean="0"/>
              <a:t> </a:t>
            </a:r>
            <a:r>
              <a:rPr lang="lv-LV" sz="2000" dirty="0" err="1" smtClean="0"/>
              <a:t>produce</a:t>
            </a:r>
            <a:r>
              <a:rPr lang="lv-LV" sz="2000" dirty="0" smtClean="0"/>
              <a:t>, </a:t>
            </a:r>
            <a:r>
              <a:rPr lang="lv-LV" sz="2000" dirty="0" err="1" smtClean="0"/>
              <a:t>especially</a:t>
            </a:r>
            <a:r>
              <a:rPr lang="lv-LV" sz="2000" dirty="0" smtClean="0"/>
              <a:t> </a:t>
            </a:r>
            <a:br>
              <a:rPr lang="lv-LV" sz="2000" dirty="0" smtClean="0"/>
            </a:br>
            <a:r>
              <a:rPr lang="lv-LV" sz="2000" dirty="0" err="1" smtClean="0"/>
              <a:t>since</a:t>
            </a:r>
            <a:r>
              <a:rPr lang="lv-LV" sz="2000" dirty="0" smtClean="0"/>
              <a:t> </a:t>
            </a:r>
            <a:r>
              <a:rPr lang="lv-LV" sz="2000" dirty="0" err="1" smtClean="0"/>
              <a:t>some</a:t>
            </a:r>
            <a:r>
              <a:rPr lang="lv-LV" sz="2000" dirty="0" smtClean="0"/>
              <a:t> </a:t>
            </a:r>
            <a:r>
              <a:rPr lang="lv-LV" sz="2000" dirty="0" err="1" smtClean="0"/>
              <a:t>factories</a:t>
            </a:r>
            <a:r>
              <a:rPr lang="lv-LV" sz="2000" dirty="0" smtClean="0"/>
              <a:t> </a:t>
            </a:r>
            <a:r>
              <a:rPr lang="lv-LV" sz="2000" dirty="0" err="1" smtClean="0"/>
              <a:t>get</a:t>
            </a:r>
            <a:r>
              <a:rPr lang="lv-LV" sz="2000" dirty="0" smtClean="0"/>
              <a:t> </a:t>
            </a:r>
            <a:br>
              <a:rPr lang="lv-LV" sz="2000" dirty="0" smtClean="0"/>
            </a:br>
            <a:r>
              <a:rPr lang="lv-LV" sz="2000" dirty="0" err="1" smtClean="0"/>
              <a:t>rid</a:t>
            </a:r>
            <a:r>
              <a:rPr lang="lv-LV" sz="2000" dirty="0" smtClean="0"/>
              <a:t> </a:t>
            </a:r>
            <a:r>
              <a:rPr lang="lv-LV" sz="2000" dirty="0" err="1" smtClean="0"/>
              <a:t>of</a:t>
            </a:r>
            <a:r>
              <a:rPr lang="lv-LV" sz="2000" dirty="0" smtClean="0"/>
              <a:t> </a:t>
            </a:r>
            <a:r>
              <a:rPr lang="lv-LV" sz="2000" dirty="0" err="1" smtClean="0"/>
              <a:t>their</a:t>
            </a:r>
            <a:r>
              <a:rPr lang="lv-LV" sz="2000" dirty="0" smtClean="0"/>
              <a:t> </a:t>
            </a:r>
            <a:r>
              <a:rPr lang="lv-LV" sz="2000" dirty="0" err="1" smtClean="0"/>
              <a:t>toxic</a:t>
            </a:r>
            <a:r>
              <a:rPr lang="lv-LV" sz="2000" dirty="0" smtClean="0"/>
              <a:t> </a:t>
            </a:r>
            <a:r>
              <a:rPr lang="lv-LV" sz="2000" dirty="0" err="1" smtClean="0"/>
              <a:t>waste</a:t>
            </a:r>
            <a:r>
              <a:rPr lang="lv-LV" sz="2000" dirty="0" smtClean="0"/>
              <a:t> </a:t>
            </a:r>
            <a:r>
              <a:rPr lang="lv-LV" sz="2000" dirty="0" err="1" smtClean="0"/>
              <a:t>by</a:t>
            </a:r>
            <a:r>
              <a:rPr lang="lv-LV" sz="2000" dirty="0" smtClean="0"/>
              <a:t> </a:t>
            </a:r>
            <a:br>
              <a:rPr lang="lv-LV" sz="2000" dirty="0" smtClean="0"/>
            </a:br>
            <a:r>
              <a:rPr lang="lv-LV" sz="2000" dirty="0" err="1" smtClean="0"/>
              <a:t>dumping</a:t>
            </a:r>
            <a:r>
              <a:rPr lang="lv-LV" sz="2000" dirty="0" smtClean="0"/>
              <a:t> it </a:t>
            </a:r>
            <a:r>
              <a:rPr lang="lv-LV" sz="2000" dirty="0" err="1" smtClean="0"/>
              <a:t>into</a:t>
            </a:r>
            <a:r>
              <a:rPr lang="lv-LV" sz="2000" dirty="0" smtClean="0"/>
              <a:t> </a:t>
            </a:r>
            <a:r>
              <a:rPr lang="lv-LV" sz="2000" dirty="0" err="1" smtClean="0"/>
              <a:t>the</a:t>
            </a:r>
            <a:r>
              <a:rPr lang="lv-LV" sz="2000" dirty="0" smtClean="0"/>
              <a:t> </a:t>
            </a:r>
            <a:br>
              <a:rPr lang="lv-LV" sz="2000" dirty="0" smtClean="0"/>
            </a:br>
            <a:r>
              <a:rPr lang="lv-LV" sz="2000" dirty="0" err="1" smtClean="0"/>
              <a:t>water</a:t>
            </a:r>
            <a:r>
              <a:rPr lang="lv-LV" sz="2000" dirty="0" smtClean="0"/>
              <a:t>, </a:t>
            </a:r>
            <a:r>
              <a:rPr lang="lv-LV" sz="2000" dirty="0" err="1" smtClean="0"/>
              <a:t>polluting</a:t>
            </a:r>
            <a:r>
              <a:rPr lang="lv-LV" sz="2000" dirty="0" smtClean="0"/>
              <a:t> it.   </a:t>
            </a:r>
            <a:endParaRPr lang="en-US" sz="2000" dirty="0"/>
          </a:p>
        </p:txBody>
      </p:sp>
      <p:sp>
        <p:nvSpPr>
          <p:cNvPr id="4" name="AutoShape 2" descr="Water pollution | Definition, Causes, Effects, Solutions, Examples, &amp; Facts  | Britannic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Water pollution | Definition, Causes, Effects, Solutions, Examples, &amp; Facts  | Britannic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Water pollution | Definition, Causes, Effects, Solutions, Examples, &amp; Facts  | Britannica"/>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1"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171175"/>
            <a:ext cx="4854283" cy="323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481292"/>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686175"/>
            <a:ext cx="3929357" cy="294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Meme Yao Ming - THANKS FOR YOUR ATTENTION NOW YOU CAN WAKE UP - 282853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3643209"/>
            <a:ext cx="2986191" cy="298619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Спасибо за внимание в 2022 г | Католические мемы, Плачущий мем, Самые  смешные цита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40563"/>
            <a:ext cx="5152818" cy="33861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ANK YOU FOR YOUR ATTENTION DON'T ASK HARD QUESTIONS PLS - Willy Wonka  Sarcasm Meme | Make a Me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381692"/>
            <a:ext cx="397764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122685"/>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75</TotalTime>
  <Words>212</Words>
  <Application>Microsoft Office PowerPoint</Application>
  <PresentationFormat>On-screen Show (4:3)</PresentationFormat>
  <Paragraphs>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Apothecary</vt:lpstr>
      <vt:lpstr>Eco trip to latvia</vt:lpstr>
      <vt:lpstr>Daugavpils eco friendliness</vt:lpstr>
      <vt:lpstr>zero-waste cooking class</vt:lpstr>
      <vt:lpstr>daugavpils satiksme</vt:lpstr>
      <vt:lpstr>Why eco friendliness?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 Users</dc:creator>
  <cp:lastModifiedBy>All Users</cp:lastModifiedBy>
  <cp:revision>6</cp:revision>
  <dcterms:created xsi:type="dcterms:W3CDTF">2022-10-20T12:32:56Z</dcterms:created>
  <dcterms:modified xsi:type="dcterms:W3CDTF">2022-10-20T13:48:29Z</dcterms:modified>
</cp:coreProperties>
</file>